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60" r:id="rId4"/>
    <p:sldId id="280" r:id="rId5"/>
    <p:sldId id="259" r:id="rId6"/>
    <p:sldId id="278" r:id="rId7"/>
    <p:sldId id="274" r:id="rId8"/>
    <p:sldId id="275" r:id="rId9"/>
    <p:sldId id="276" r:id="rId10"/>
    <p:sldId id="277" r:id="rId11"/>
    <p:sldId id="281" r:id="rId12"/>
    <p:sldId id="263" r:id="rId13"/>
    <p:sldId id="273" r:id="rId14"/>
    <p:sldId id="261" r:id="rId15"/>
    <p:sldId id="282" r:id="rId16"/>
    <p:sldId id="284" r:id="rId17"/>
    <p:sldId id="285" r:id="rId18"/>
    <p:sldId id="268" r:id="rId19"/>
    <p:sldId id="265" r:id="rId20"/>
    <p:sldId id="266" r:id="rId21"/>
    <p:sldId id="279" r:id="rId22"/>
    <p:sldId id="269" r:id="rId23"/>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65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7050" b="1"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491239" y="1970720"/>
            <a:ext cx="5633719" cy="672973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1677818" y="1106344"/>
            <a:ext cx="6407005" cy="3708871"/>
          </a:xfrm>
          <a:prstGeom prst="rect">
            <a:avLst/>
          </a:prstGeom>
        </p:spPr>
        <p:txBody>
          <a:bodyPr wrap="square" lIns="0" tIns="0" rIns="0" bIns="0">
            <a:spAutoFit/>
          </a:bodyPr>
          <a:lstStyle>
            <a:lvl1pPr>
              <a:defRPr sz="7050" b="1"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9.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12.pn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object 2"/>
          <p:cNvSpPr/>
          <p:nvPr/>
        </p:nvSpPr>
        <p:spPr>
          <a:xfrm>
            <a:off x="13379588" y="5307092"/>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3" name="object 3"/>
          <p:cNvGrpSpPr/>
          <p:nvPr/>
        </p:nvGrpSpPr>
        <p:grpSpPr>
          <a:xfrm>
            <a:off x="5795391" y="917433"/>
            <a:ext cx="2676525" cy="5300980"/>
            <a:chOff x="5795391" y="917433"/>
            <a:chExt cx="2676525" cy="5300980"/>
          </a:xfrm>
        </p:grpSpPr>
        <p:sp>
          <p:nvSpPr>
            <p:cNvPr id="4" name="object 4"/>
            <p:cNvSpPr/>
            <p:nvPr/>
          </p:nvSpPr>
          <p:spPr>
            <a:xfrm>
              <a:off x="5849957" y="943416"/>
              <a:ext cx="2571115" cy="5250180"/>
            </a:xfrm>
            <a:custGeom>
              <a:avLst/>
              <a:gdLst/>
              <a:ahLst/>
              <a:cxnLst/>
              <a:rect l="l" t="t" r="r" b="b"/>
              <a:pathLst>
                <a:path w="2571115" h="5250180">
                  <a:moveTo>
                    <a:pt x="2208499" y="5249732"/>
                  </a:moveTo>
                  <a:lnTo>
                    <a:pt x="362453" y="5249732"/>
                  </a:lnTo>
                  <a:lnTo>
                    <a:pt x="313294" y="5246421"/>
                  </a:lnTo>
                  <a:lnTo>
                    <a:pt x="266138" y="5236777"/>
                  </a:lnTo>
                  <a:lnTo>
                    <a:pt x="221417"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4"/>
                  </a:lnTo>
                  <a:lnTo>
                    <a:pt x="313295" y="3310"/>
                  </a:lnTo>
                  <a:lnTo>
                    <a:pt x="362453" y="0"/>
                  </a:lnTo>
                  <a:lnTo>
                    <a:pt x="2208500" y="0"/>
                  </a:lnTo>
                  <a:lnTo>
                    <a:pt x="2257658" y="3310"/>
                  </a:lnTo>
                  <a:lnTo>
                    <a:pt x="2304814" y="12955"/>
                  </a:lnTo>
                  <a:lnTo>
                    <a:pt x="2349534" y="28499"/>
                  </a:lnTo>
                  <a:lnTo>
                    <a:pt x="2391386" y="49510"/>
                  </a:lnTo>
                  <a:lnTo>
                    <a:pt x="2429935" y="75556"/>
                  </a:lnTo>
                  <a:lnTo>
                    <a:pt x="2464750" y="106202"/>
                  </a:lnTo>
                  <a:lnTo>
                    <a:pt x="2489051" y="133809"/>
                  </a:lnTo>
                  <a:lnTo>
                    <a:pt x="349462" y="133809"/>
                  </a:lnTo>
                  <a:lnTo>
                    <a:pt x="300365" y="139479"/>
                  </a:lnTo>
                  <a:lnTo>
                    <a:pt x="255267" y="155625"/>
                  </a:lnTo>
                  <a:lnTo>
                    <a:pt x="215464" y="180952"/>
                  </a:lnTo>
                  <a:lnTo>
                    <a:pt x="182251" y="214165"/>
                  </a:lnTo>
                  <a:lnTo>
                    <a:pt x="156924" y="253968"/>
                  </a:lnTo>
                  <a:lnTo>
                    <a:pt x="140778" y="299066"/>
                  </a:lnTo>
                  <a:lnTo>
                    <a:pt x="135108" y="348163"/>
                  </a:lnTo>
                  <a:lnTo>
                    <a:pt x="135108" y="4908065"/>
                  </a:lnTo>
                  <a:lnTo>
                    <a:pt x="140778" y="4957163"/>
                  </a:lnTo>
                  <a:lnTo>
                    <a:pt x="156924" y="5002261"/>
                  </a:lnTo>
                  <a:lnTo>
                    <a:pt x="182251" y="5042064"/>
                  </a:lnTo>
                  <a:lnTo>
                    <a:pt x="215464" y="5075276"/>
                  </a:lnTo>
                  <a:lnTo>
                    <a:pt x="255267" y="5100603"/>
                  </a:lnTo>
                  <a:lnTo>
                    <a:pt x="300365" y="5116750"/>
                  </a:lnTo>
                  <a:lnTo>
                    <a:pt x="349462" y="5122419"/>
                  </a:lnTo>
                  <a:lnTo>
                    <a:pt x="2483333" y="5122419"/>
                  </a:lnTo>
                  <a:lnTo>
                    <a:pt x="2464750" y="5143530"/>
                  </a:lnTo>
                  <a:lnTo>
                    <a:pt x="2429935" y="5174176"/>
                  </a:lnTo>
                  <a:lnTo>
                    <a:pt x="2391386" y="5200222"/>
                  </a:lnTo>
                  <a:lnTo>
                    <a:pt x="2349534" y="5221233"/>
                  </a:lnTo>
                  <a:lnTo>
                    <a:pt x="2304814" y="5236777"/>
                  </a:lnTo>
                  <a:lnTo>
                    <a:pt x="2257658" y="5246421"/>
                  </a:lnTo>
                  <a:lnTo>
                    <a:pt x="2208499" y="5249732"/>
                  </a:lnTo>
                  <a:close/>
                </a:path>
                <a:path w="2571115" h="525018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6" y="166287"/>
                  </a:lnTo>
                  <a:lnTo>
                    <a:pt x="1581817" y="168804"/>
                  </a:lnTo>
                  <a:lnTo>
                    <a:pt x="1571444" y="175705"/>
                  </a:lnTo>
                  <a:lnTo>
                    <a:pt x="1570763" y="176680"/>
                  </a:lnTo>
                  <a:lnTo>
                    <a:pt x="1114642" y="176680"/>
                  </a:lnTo>
                  <a:lnTo>
                    <a:pt x="1106258" y="178303"/>
                  </a:lnTo>
                  <a:lnTo>
                    <a:pt x="1099215" y="182850"/>
                  </a:lnTo>
                  <a:lnTo>
                    <a:pt x="1094364" y="189833"/>
                  </a:lnTo>
                  <a:lnTo>
                    <a:pt x="1092557" y="198764"/>
                  </a:lnTo>
                  <a:lnTo>
                    <a:pt x="1094364" y="207696"/>
                  </a:lnTo>
                  <a:lnTo>
                    <a:pt x="1099215" y="214679"/>
                  </a:lnTo>
                  <a:lnTo>
                    <a:pt x="1106258" y="219226"/>
                  </a:lnTo>
                  <a:lnTo>
                    <a:pt x="1114642" y="220850"/>
                  </a:lnTo>
                  <a:lnTo>
                    <a:pt x="1570305" y="220850"/>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571115" h="5250180">
                  <a:moveTo>
                    <a:pt x="2483333" y="5122419"/>
                  </a:moveTo>
                  <a:lnTo>
                    <a:pt x="2224089" y="5122419"/>
                  </a:lnTo>
                  <a:lnTo>
                    <a:pt x="2273186" y="5116750"/>
                  </a:lnTo>
                  <a:lnTo>
                    <a:pt x="2318284" y="5100603"/>
                  </a:lnTo>
                  <a:lnTo>
                    <a:pt x="2358087" y="5075276"/>
                  </a:lnTo>
                  <a:lnTo>
                    <a:pt x="2391299" y="5042064"/>
                  </a:lnTo>
                  <a:lnTo>
                    <a:pt x="2416626" y="5002261"/>
                  </a:lnTo>
                  <a:lnTo>
                    <a:pt x="2432773" y="4957163"/>
                  </a:lnTo>
                  <a:lnTo>
                    <a:pt x="2438442" y="4908065"/>
                  </a:lnTo>
                  <a:lnTo>
                    <a:pt x="2437143" y="4908065"/>
                  </a:lnTo>
                  <a:lnTo>
                    <a:pt x="2437143" y="348163"/>
                  </a:lnTo>
                  <a:lnTo>
                    <a:pt x="2431474" y="299066"/>
                  </a:lnTo>
                  <a:lnTo>
                    <a:pt x="2415327" y="253968"/>
                  </a:lnTo>
                  <a:lnTo>
                    <a:pt x="2390000" y="214165"/>
                  </a:lnTo>
                  <a:lnTo>
                    <a:pt x="2356787" y="180952"/>
                  </a:lnTo>
                  <a:lnTo>
                    <a:pt x="2316985" y="155625"/>
                  </a:lnTo>
                  <a:lnTo>
                    <a:pt x="2271887" y="139479"/>
                  </a:lnTo>
                  <a:lnTo>
                    <a:pt x="2222789" y="133809"/>
                  </a:lnTo>
                  <a:lnTo>
                    <a:pt x="2489051" y="133809"/>
                  </a:lnTo>
                  <a:lnTo>
                    <a:pt x="2521442" y="179566"/>
                  </a:lnTo>
                  <a:lnTo>
                    <a:pt x="2542453" y="221418"/>
                  </a:lnTo>
                  <a:lnTo>
                    <a:pt x="2557997" y="266138"/>
                  </a:lnTo>
                  <a:lnTo>
                    <a:pt x="2567642" y="313294"/>
                  </a:lnTo>
                  <a:lnTo>
                    <a:pt x="2570952" y="362453"/>
                  </a:lnTo>
                  <a:lnTo>
                    <a:pt x="2570952" y="4887279"/>
                  </a:lnTo>
                  <a:lnTo>
                    <a:pt x="2567642" y="4936438"/>
                  </a:lnTo>
                  <a:lnTo>
                    <a:pt x="2557997" y="4983594"/>
                  </a:lnTo>
                  <a:lnTo>
                    <a:pt x="2542453" y="5028314"/>
                  </a:lnTo>
                  <a:lnTo>
                    <a:pt x="2521442" y="5070166"/>
                  </a:lnTo>
                  <a:lnTo>
                    <a:pt x="2495396" y="5108715"/>
                  </a:lnTo>
                  <a:lnTo>
                    <a:pt x="2483333" y="5122419"/>
                  </a:lnTo>
                  <a:close/>
                </a:path>
                <a:path w="2571115" h="5250180">
                  <a:moveTo>
                    <a:pt x="1936821" y="231242"/>
                  </a:moveTo>
                  <a:lnTo>
                    <a:pt x="1594016" y="231242"/>
                  </a:lnTo>
                  <a:lnTo>
                    <a:pt x="1606764" y="228725"/>
                  </a:lnTo>
                  <a:lnTo>
                    <a:pt x="1617076" y="221824"/>
                  </a:lnTo>
                  <a:lnTo>
                    <a:pt x="1623977" y="211512"/>
                  </a:lnTo>
                  <a:lnTo>
                    <a:pt x="1626494" y="198764"/>
                  </a:lnTo>
                  <a:lnTo>
                    <a:pt x="1623977" y="186017"/>
                  </a:lnTo>
                  <a:lnTo>
                    <a:pt x="1617076" y="175705"/>
                  </a:lnTo>
                  <a:lnTo>
                    <a:pt x="1606764" y="168804"/>
                  </a:lnTo>
                  <a:lnTo>
                    <a:pt x="1594016" y="166287"/>
                  </a:lnTo>
                  <a:lnTo>
                    <a:pt x="1944778" y="166287"/>
                  </a:lnTo>
                  <a:lnTo>
                    <a:pt x="1944778" y="192269"/>
                  </a:lnTo>
                  <a:lnTo>
                    <a:pt x="1936821" y="231242"/>
                  </a:lnTo>
                  <a:close/>
                </a:path>
                <a:path w="2571115" h="5250180">
                  <a:moveTo>
                    <a:pt x="1570305" y="220850"/>
                  </a:moveTo>
                  <a:lnTo>
                    <a:pt x="1426430" y="220850"/>
                  </a:lnTo>
                  <a:lnTo>
                    <a:pt x="1434813" y="219226"/>
                  </a:lnTo>
                  <a:lnTo>
                    <a:pt x="1441857" y="214679"/>
                  </a:lnTo>
                  <a:lnTo>
                    <a:pt x="1446709" y="207696"/>
                  </a:lnTo>
                  <a:lnTo>
                    <a:pt x="1448515" y="198764"/>
                  </a:lnTo>
                  <a:lnTo>
                    <a:pt x="1446709" y="189833"/>
                  </a:lnTo>
                  <a:lnTo>
                    <a:pt x="1441857" y="182850"/>
                  </a:lnTo>
                  <a:lnTo>
                    <a:pt x="1434813" y="178303"/>
                  </a:lnTo>
                  <a:lnTo>
                    <a:pt x="1426430" y="176680"/>
                  </a:lnTo>
                  <a:lnTo>
                    <a:pt x="1570763" y="176680"/>
                  </a:lnTo>
                  <a:lnTo>
                    <a:pt x="1564238" y="186017"/>
                  </a:lnTo>
                  <a:lnTo>
                    <a:pt x="1561538" y="198764"/>
                  </a:lnTo>
                  <a:lnTo>
                    <a:pt x="1564055" y="211512"/>
                  </a:lnTo>
                  <a:lnTo>
                    <a:pt x="1570305" y="22085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extLst>
                <a:ext uri="{28A0092B-C50C-407E-A947-70E740481C1C}">
                  <a14:useLocalDpi xmlns:a14="http://schemas.microsoft.com/office/drawing/2010/main" val="0"/>
                </a:ext>
              </a:extLst>
            </a:blip>
            <a:srcRect/>
            <a:stretch/>
          </p:blipFill>
          <p:spPr>
            <a:xfrm>
              <a:off x="5985066" y="1069202"/>
              <a:ext cx="2302035" cy="5029936"/>
            </a:xfrm>
            <a:prstGeom prst="rect">
              <a:avLst/>
            </a:prstGeom>
          </p:spPr>
        </p:pic>
        <p:sp>
          <p:nvSpPr>
            <p:cNvPr id="6" name="object 6"/>
            <p:cNvSpPr/>
            <p:nvPr/>
          </p:nvSpPr>
          <p:spPr>
            <a:xfrm>
              <a:off x="6942515" y="1120096"/>
              <a:ext cx="356235" cy="44450"/>
            </a:xfrm>
            <a:custGeom>
              <a:avLst/>
              <a:gdLst/>
              <a:ahLst/>
              <a:cxnLst/>
              <a:rect l="l" t="t" r="r" b="b"/>
              <a:pathLst>
                <a:path w="356234" h="44450">
                  <a:moveTo>
                    <a:pt x="333872" y="44170"/>
                  </a:moveTo>
                  <a:lnTo>
                    <a:pt x="22085" y="44170"/>
                  </a:lnTo>
                  <a:lnTo>
                    <a:pt x="13701" y="42546"/>
                  </a:lnTo>
                  <a:lnTo>
                    <a:pt x="6657" y="37999"/>
                  </a:lnTo>
                  <a:lnTo>
                    <a:pt x="1806" y="31016"/>
                  </a:lnTo>
                  <a:lnTo>
                    <a:pt x="0" y="22084"/>
                  </a:lnTo>
                  <a:lnTo>
                    <a:pt x="1806" y="13153"/>
                  </a:lnTo>
                  <a:lnTo>
                    <a:pt x="6657" y="6170"/>
                  </a:lnTo>
                  <a:lnTo>
                    <a:pt x="13701" y="1623"/>
                  </a:lnTo>
                  <a:lnTo>
                    <a:pt x="22085" y="0"/>
                  </a:lnTo>
                  <a:lnTo>
                    <a:pt x="333872" y="0"/>
                  </a:lnTo>
                  <a:lnTo>
                    <a:pt x="342256" y="1623"/>
                  </a:lnTo>
                  <a:lnTo>
                    <a:pt x="349299" y="6170"/>
                  </a:lnTo>
                  <a:lnTo>
                    <a:pt x="354151" y="13153"/>
                  </a:lnTo>
                  <a:lnTo>
                    <a:pt x="355958" y="22084"/>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7411474" y="1109703"/>
              <a:ext cx="65000" cy="64961"/>
            </a:xfrm>
            <a:prstGeom prst="rect">
              <a:avLst/>
            </a:prstGeom>
          </p:spPr>
        </p:pic>
        <p:sp>
          <p:nvSpPr>
            <p:cNvPr id="8" name="object 8"/>
            <p:cNvSpPr/>
            <p:nvPr/>
          </p:nvSpPr>
          <p:spPr>
            <a:xfrm>
              <a:off x="5795391" y="1618957"/>
              <a:ext cx="2676525" cy="1255395"/>
            </a:xfrm>
            <a:custGeom>
              <a:avLst/>
              <a:gdLst/>
              <a:ahLst/>
              <a:cxnLst/>
              <a:rect l="l" t="t" r="r" b="b"/>
              <a:pathLst>
                <a:path w="2676525"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76525" h="1255395">
                  <a:moveTo>
                    <a:pt x="28575" y="0"/>
                  </a:moveTo>
                  <a:lnTo>
                    <a:pt x="17538" y="2070"/>
                  </a:lnTo>
                  <a:lnTo>
                    <a:pt x="8445" y="7797"/>
                  </a:lnTo>
                  <a:lnTo>
                    <a:pt x="2273" y="16446"/>
                  </a:lnTo>
                  <a:lnTo>
                    <a:pt x="0" y="27292"/>
                  </a:lnTo>
                  <a:lnTo>
                    <a:pt x="0" y="189674"/>
                  </a:lnTo>
                  <a:lnTo>
                    <a:pt x="2273" y="200723"/>
                  </a:lnTo>
                  <a:lnTo>
                    <a:pt x="8445" y="209816"/>
                  </a:lnTo>
                  <a:lnTo>
                    <a:pt x="17538" y="215988"/>
                  </a:lnTo>
                  <a:lnTo>
                    <a:pt x="28575" y="218262"/>
                  </a:lnTo>
                  <a:lnTo>
                    <a:pt x="28575" y="0"/>
                  </a:lnTo>
                  <a:close/>
                </a:path>
                <a:path w="2676525" h="1255395">
                  <a:moveTo>
                    <a:pt x="2676182" y="525703"/>
                  </a:moveTo>
                  <a:lnTo>
                    <a:pt x="2671635" y="518998"/>
                  </a:lnTo>
                  <a:lnTo>
                    <a:pt x="2662542" y="512838"/>
                  </a:lnTo>
                  <a:lnTo>
                    <a:pt x="2651493" y="510552"/>
                  </a:lnTo>
                  <a:lnTo>
                    <a:pt x="2651493" y="1143228"/>
                  </a:lnTo>
                  <a:lnTo>
                    <a:pt x="2662542" y="1140955"/>
                  </a:lnTo>
                  <a:lnTo>
                    <a:pt x="2671635" y="1134783"/>
                  </a:lnTo>
                  <a:lnTo>
                    <a:pt x="2676182" y="1128090"/>
                  </a:lnTo>
                  <a:lnTo>
                    <a:pt x="2676182" y="525703"/>
                  </a:lnTo>
                  <a:close/>
                </a:path>
              </a:pathLst>
            </a:custGeom>
            <a:solidFill>
              <a:srgbClr val="B8B8B8"/>
            </a:solidFill>
          </p:spPr>
          <p:txBody>
            <a:bodyPr wrap="square" lIns="0" tIns="0" rIns="0" bIns="0" rtlCol="0"/>
            <a:lstStyle/>
            <a:p>
              <a:endParaRPr/>
            </a:p>
          </p:txBody>
        </p:sp>
        <p:sp>
          <p:nvSpPr>
            <p:cNvPr id="9" name="object 9"/>
            <p:cNvSpPr/>
            <p:nvPr/>
          </p:nvSpPr>
          <p:spPr>
            <a:xfrm>
              <a:off x="5823975" y="917433"/>
              <a:ext cx="2623185" cy="5300980"/>
            </a:xfrm>
            <a:custGeom>
              <a:avLst/>
              <a:gdLst/>
              <a:ahLst/>
              <a:cxnLst/>
              <a:rect l="l" t="t" r="r" b="b"/>
              <a:pathLst>
                <a:path w="2623184" h="5300980">
                  <a:moveTo>
                    <a:pt x="2255362" y="5300398"/>
                  </a:moveTo>
                  <a:lnTo>
                    <a:pt x="367555" y="5300398"/>
                  </a:lnTo>
                  <a:lnTo>
                    <a:pt x="339745" y="5298668"/>
                  </a:lnTo>
                  <a:lnTo>
                    <a:pt x="292849" y="5289823"/>
                  </a:lnTo>
                  <a:lnTo>
                    <a:pt x="248115" y="5275530"/>
                  </a:lnTo>
                  <a:lnTo>
                    <a:pt x="205906" y="5256152"/>
                  </a:lnTo>
                  <a:lnTo>
                    <a:pt x="166589" y="5232055"/>
                  </a:lnTo>
                  <a:lnTo>
                    <a:pt x="130529" y="5203605"/>
                  </a:lnTo>
                  <a:lnTo>
                    <a:pt x="98091" y="5171167"/>
                  </a:lnTo>
                  <a:lnTo>
                    <a:pt x="69641" y="5135107"/>
                  </a:lnTo>
                  <a:lnTo>
                    <a:pt x="45545" y="5095790"/>
                  </a:lnTo>
                  <a:lnTo>
                    <a:pt x="26167" y="5053582"/>
                  </a:lnTo>
                  <a:lnTo>
                    <a:pt x="11873" y="5008847"/>
                  </a:lnTo>
                  <a:lnTo>
                    <a:pt x="3029" y="4961952"/>
                  </a:lnTo>
                  <a:lnTo>
                    <a:pt x="80" y="4914560"/>
                  </a:lnTo>
                  <a:lnTo>
                    <a:pt x="0" y="388436"/>
                  </a:lnTo>
                  <a:lnTo>
                    <a:pt x="487" y="368766"/>
                  </a:lnTo>
                  <a:lnTo>
                    <a:pt x="4417" y="329245"/>
                  </a:lnTo>
                  <a:lnTo>
                    <a:pt x="11865" y="291651"/>
                  </a:lnTo>
                  <a:lnTo>
                    <a:pt x="26956" y="246182"/>
                  </a:lnTo>
                  <a:lnTo>
                    <a:pt x="43093" y="211553"/>
                  </a:lnTo>
                  <a:lnTo>
                    <a:pt x="67066" y="171483"/>
                  </a:lnTo>
                  <a:lnTo>
                    <a:pt x="95160" y="133484"/>
                  </a:lnTo>
                  <a:lnTo>
                    <a:pt x="121142" y="106974"/>
                  </a:lnTo>
                  <a:lnTo>
                    <a:pt x="134783" y="94389"/>
                  </a:lnTo>
                  <a:lnTo>
                    <a:pt x="183736" y="58200"/>
                  </a:lnTo>
                  <a:lnTo>
                    <a:pt x="230172" y="33673"/>
                  </a:lnTo>
                  <a:lnTo>
                    <a:pt x="280224" y="15381"/>
                  </a:lnTo>
                  <a:lnTo>
                    <a:pt x="333207" y="3949"/>
                  </a:lnTo>
                  <a:lnTo>
                    <a:pt x="388435" y="0"/>
                  </a:lnTo>
                  <a:lnTo>
                    <a:pt x="2235780" y="0"/>
                  </a:lnTo>
                  <a:lnTo>
                    <a:pt x="2290884" y="3824"/>
                  </a:lnTo>
                  <a:lnTo>
                    <a:pt x="2343617" y="15007"/>
                  </a:lnTo>
                  <a:lnTo>
                    <a:pt x="2373846" y="25982"/>
                  </a:lnTo>
                  <a:lnTo>
                    <a:pt x="388436" y="25982"/>
                  </a:lnTo>
                  <a:lnTo>
                    <a:pt x="339284" y="29294"/>
                  </a:lnTo>
                  <a:lnTo>
                    <a:pt x="292133"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7"/>
                  </a:lnTo>
                  <a:lnTo>
                    <a:pt x="132185" y="5170811"/>
                  </a:lnTo>
                  <a:lnTo>
                    <a:pt x="166999" y="5201458"/>
                  </a:lnTo>
                  <a:lnTo>
                    <a:pt x="205549" y="5227503"/>
                  </a:lnTo>
                  <a:lnTo>
                    <a:pt x="247400" y="5248515"/>
                  </a:lnTo>
                  <a:lnTo>
                    <a:pt x="292121" y="5264059"/>
                  </a:lnTo>
                  <a:lnTo>
                    <a:pt x="339277" y="5273703"/>
                  </a:lnTo>
                  <a:lnTo>
                    <a:pt x="388436" y="5277014"/>
                  </a:lnTo>
                  <a:lnTo>
                    <a:pt x="2370156" y="5277014"/>
                  </a:lnTo>
                  <a:lnTo>
                    <a:pt x="2330067" y="5289823"/>
                  </a:lnTo>
                  <a:lnTo>
                    <a:pt x="2283172" y="5298668"/>
                  </a:lnTo>
                  <a:lnTo>
                    <a:pt x="2255362" y="5300398"/>
                  </a:lnTo>
                  <a:close/>
                </a:path>
                <a:path w="2623184" h="5300980">
                  <a:moveTo>
                    <a:pt x="2370156" y="5277014"/>
                  </a:moveTo>
                  <a:lnTo>
                    <a:pt x="2234482" y="5277014"/>
                  </a:lnTo>
                  <a:lnTo>
                    <a:pt x="2283641" y="5273703"/>
                  </a:lnTo>
                  <a:lnTo>
                    <a:pt x="2330797" y="5264059"/>
                  </a:lnTo>
                  <a:lnTo>
                    <a:pt x="2375517" y="5248515"/>
                  </a:lnTo>
                  <a:lnTo>
                    <a:pt x="2417368" y="5227503"/>
                  </a:lnTo>
                  <a:lnTo>
                    <a:pt x="2455918" y="5201458"/>
                  </a:lnTo>
                  <a:lnTo>
                    <a:pt x="2490732" y="5170811"/>
                  </a:lnTo>
                  <a:lnTo>
                    <a:pt x="2521379" y="5135997"/>
                  </a:lnTo>
                  <a:lnTo>
                    <a:pt x="2547424" y="5097447"/>
                  </a:lnTo>
                  <a:lnTo>
                    <a:pt x="2568436" y="5055596"/>
                  </a:lnTo>
                  <a:lnTo>
                    <a:pt x="2583980" y="5010875"/>
                  </a:lnTo>
                  <a:lnTo>
                    <a:pt x="2593624" y="4963719"/>
                  </a:lnTo>
                  <a:lnTo>
                    <a:pt x="2596935" y="4914560"/>
                  </a:lnTo>
                  <a:lnTo>
                    <a:pt x="2596935" y="388436"/>
                  </a:lnTo>
                  <a:lnTo>
                    <a:pt x="2593624" y="339277"/>
                  </a:lnTo>
                  <a:lnTo>
                    <a:pt x="2583980" y="292120"/>
                  </a:lnTo>
                  <a:lnTo>
                    <a:pt x="2568436" y="247400"/>
                  </a:lnTo>
                  <a:lnTo>
                    <a:pt x="2547424" y="205549"/>
                  </a:lnTo>
                  <a:lnTo>
                    <a:pt x="2521379" y="166999"/>
                  </a:lnTo>
                  <a:lnTo>
                    <a:pt x="2490732" y="132185"/>
                  </a:lnTo>
                  <a:lnTo>
                    <a:pt x="2455918" y="101538"/>
                  </a:lnTo>
                  <a:lnTo>
                    <a:pt x="2417440" y="75541"/>
                  </a:lnTo>
                  <a:lnTo>
                    <a:pt x="2375499" y="54481"/>
                  </a:lnTo>
                  <a:lnTo>
                    <a:pt x="2330785" y="38937"/>
                  </a:lnTo>
                  <a:lnTo>
                    <a:pt x="2283633" y="29293"/>
                  </a:lnTo>
                  <a:lnTo>
                    <a:pt x="2234482" y="25982"/>
                  </a:lnTo>
                  <a:lnTo>
                    <a:pt x="2373846" y="25982"/>
                  </a:lnTo>
                  <a:lnTo>
                    <a:pt x="2439981" y="57701"/>
                  </a:lnTo>
                  <a:lnTo>
                    <a:pt x="2482613" y="88340"/>
                  </a:lnTo>
                  <a:lnTo>
                    <a:pt x="2519414" y="123558"/>
                  </a:lnTo>
                  <a:lnTo>
                    <a:pt x="2546269" y="155894"/>
                  </a:lnTo>
                  <a:lnTo>
                    <a:pt x="2572016" y="195070"/>
                  </a:lnTo>
                  <a:lnTo>
                    <a:pt x="2591048" y="232440"/>
                  </a:lnTo>
                  <a:lnTo>
                    <a:pt x="2606029" y="272814"/>
                  </a:lnTo>
                  <a:lnTo>
                    <a:pt x="2615123" y="310489"/>
                  </a:lnTo>
                  <a:lnTo>
                    <a:pt x="2620969" y="348488"/>
                  </a:lnTo>
                  <a:lnTo>
                    <a:pt x="2622917" y="388436"/>
                  </a:lnTo>
                  <a:lnTo>
                    <a:pt x="2622836" y="4914560"/>
                  </a:lnTo>
                  <a:lnTo>
                    <a:pt x="2619888" y="4961952"/>
                  </a:lnTo>
                  <a:lnTo>
                    <a:pt x="2611044" y="5008847"/>
                  </a:lnTo>
                  <a:lnTo>
                    <a:pt x="2596750" y="5053582"/>
                  </a:lnTo>
                  <a:lnTo>
                    <a:pt x="2577372" y="5095790"/>
                  </a:lnTo>
                  <a:lnTo>
                    <a:pt x="2553275" y="5135107"/>
                  </a:lnTo>
                  <a:lnTo>
                    <a:pt x="2524825" y="5171167"/>
                  </a:lnTo>
                  <a:lnTo>
                    <a:pt x="2492388" y="5203605"/>
                  </a:lnTo>
                  <a:lnTo>
                    <a:pt x="2456328" y="5232055"/>
                  </a:lnTo>
                  <a:lnTo>
                    <a:pt x="2417010" y="5256152"/>
                  </a:lnTo>
                  <a:lnTo>
                    <a:pt x="2374802" y="5275530"/>
                  </a:lnTo>
                  <a:lnTo>
                    <a:pt x="2370156" y="5277014"/>
                  </a:lnTo>
                  <a:close/>
                </a:path>
              </a:pathLst>
            </a:custGeom>
            <a:solidFill>
              <a:srgbClr val="E8E8E8"/>
            </a:solidFill>
          </p:spPr>
          <p:txBody>
            <a:bodyPr wrap="square" lIns="0" tIns="0" rIns="0" bIns="0" rtlCol="0"/>
            <a:lstStyle/>
            <a:p>
              <a:endParaRPr/>
            </a:p>
          </p:txBody>
        </p:sp>
      </p:grpSp>
      <p:sp>
        <p:nvSpPr>
          <p:cNvPr id="10" name="object 10"/>
          <p:cNvSpPr txBox="1">
            <a:spLocks noGrp="1"/>
          </p:cNvSpPr>
          <p:nvPr>
            <p:ph type="title"/>
          </p:nvPr>
        </p:nvSpPr>
        <p:spPr>
          <a:xfrm>
            <a:off x="9814202" y="1969673"/>
            <a:ext cx="8245195" cy="2959143"/>
          </a:xfrm>
          <a:prstGeom prst="rect">
            <a:avLst/>
          </a:prstGeom>
        </p:spPr>
        <p:txBody>
          <a:bodyPr vert="horz" wrap="square" lIns="0" tIns="133350" rIns="0" bIns="0" rtlCol="0">
            <a:spAutoFit/>
          </a:bodyPr>
          <a:lstStyle/>
          <a:p>
            <a:pPr marL="12700" marR="5080" algn="ctr">
              <a:lnSpc>
                <a:spcPts val="7630"/>
              </a:lnSpc>
              <a:spcBef>
                <a:spcPts val="1050"/>
              </a:spcBef>
            </a:pPr>
            <a:r>
              <a:rPr lang="en-US" sz="4800" spc="-335">
                <a:latin typeface="Times New Roman" panose="02020603050405020304" pitchFamily="18" charset="0"/>
                <a:cs typeface="Times New Roman" panose="02020603050405020304" pitchFamily="18" charset="0"/>
              </a:rPr>
              <a:t>XÂY DỰNG ỨNG DỤNG MOBILE QTOR - ỨNG DỤNG CHỈNH SỬA ẢNH</a:t>
            </a:r>
            <a:endParaRPr sz="4800" spc="-35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9814205" y="5734100"/>
            <a:ext cx="8245194" cy="1321516"/>
          </a:xfrm>
          <a:prstGeom prst="rect">
            <a:avLst/>
          </a:prstGeom>
        </p:spPr>
        <p:txBody>
          <a:bodyPr vert="horz" wrap="square" lIns="0" tIns="226695" rIns="0" bIns="0" rtlCol="0">
            <a:spAutoFit/>
          </a:bodyPr>
          <a:lstStyle/>
          <a:p>
            <a:pPr marL="12700" algn="ctr">
              <a:spcBef>
                <a:spcPts val="1785"/>
              </a:spcBef>
            </a:pPr>
            <a:r>
              <a:rPr lang="vi-VN" sz="2800" b="1">
                <a:solidFill>
                  <a:srgbClr val="FFFFFF"/>
                </a:solidFill>
                <a:latin typeface="Times New Roman" panose="02020603050405020304" pitchFamily="18" charset="0"/>
                <a:cs typeface="Times New Roman" panose="02020603050405020304" pitchFamily="18" charset="0"/>
              </a:rPr>
              <a:t>Giản</a:t>
            </a:r>
            <a:r>
              <a:rPr lang="en-US" sz="2800" b="1">
                <a:solidFill>
                  <a:srgbClr val="FFFFFF"/>
                </a:solidFill>
                <a:latin typeface="Times New Roman" panose="02020603050405020304" pitchFamily="18" charset="0"/>
                <a:cs typeface="Times New Roman" panose="02020603050405020304" pitchFamily="18" charset="0"/>
              </a:rPr>
              <a:t>g</a:t>
            </a:r>
            <a:r>
              <a:rPr lang="vi-VN" sz="2800" b="1">
                <a:solidFill>
                  <a:srgbClr val="FFFFFF"/>
                </a:solidFill>
                <a:latin typeface="Times New Roman" panose="02020603050405020304" pitchFamily="18" charset="0"/>
                <a:cs typeface="Times New Roman" panose="02020603050405020304" pitchFamily="18" charset="0"/>
              </a:rPr>
              <a:t> viên hướng dẫn: TS. Phạm Anh Phương</a:t>
            </a:r>
            <a:endParaRPr lang="vi-VN" sz="2800" b="1">
              <a:latin typeface="Times New Roman" panose="02020603050405020304" pitchFamily="18" charset="0"/>
              <a:cs typeface="Times New Roman" panose="02020603050405020304" pitchFamily="18" charset="0"/>
            </a:endParaRPr>
          </a:p>
          <a:p>
            <a:pPr marL="12700" algn="ctr">
              <a:lnSpc>
                <a:spcPct val="100000"/>
              </a:lnSpc>
              <a:spcBef>
                <a:spcPts val="1785"/>
              </a:spcBef>
            </a:pPr>
            <a:r>
              <a:rPr lang="en-US" sz="2800" b="1" spc="-45">
                <a:solidFill>
                  <a:srgbClr val="FFFFFF"/>
                </a:solidFill>
                <a:latin typeface="Times New Roman" panose="02020603050405020304" pitchFamily="18" charset="0"/>
                <a:cs typeface="Times New Roman" panose="02020603050405020304" pitchFamily="18" charset="0"/>
              </a:rPr>
              <a:t>Sinh viên thực hiện: Phan Quang Thắng</a:t>
            </a:r>
            <a:endParaRPr sz="2800" b="1">
              <a:latin typeface="Times New Roman" panose="02020603050405020304" pitchFamily="18" charset="0"/>
              <a:cs typeface="Times New Roman" panose="02020603050405020304" pitchFamily="18" charset="0"/>
            </a:endParaRPr>
          </a:p>
        </p:txBody>
      </p:sp>
      <p:grpSp>
        <p:nvGrpSpPr>
          <p:cNvPr id="12" name="object 12"/>
          <p:cNvGrpSpPr/>
          <p:nvPr/>
        </p:nvGrpSpPr>
        <p:grpSpPr>
          <a:xfrm>
            <a:off x="5795391" y="6590741"/>
            <a:ext cx="2676525" cy="3696335"/>
            <a:chOff x="5795391" y="6590741"/>
            <a:chExt cx="2676525" cy="3696335"/>
          </a:xfrm>
        </p:grpSpPr>
        <p:sp>
          <p:nvSpPr>
            <p:cNvPr id="13" name="object 13"/>
            <p:cNvSpPr/>
            <p:nvPr/>
          </p:nvSpPr>
          <p:spPr>
            <a:xfrm>
              <a:off x="5849957" y="6616724"/>
              <a:ext cx="2571115" cy="3670300"/>
            </a:xfrm>
            <a:custGeom>
              <a:avLst/>
              <a:gdLst/>
              <a:ahLst/>
              <a:cxnLst/>
              <a:rect l="l" t="t" r="r" b="b"/>
              <a:pathLst>
                <a:path w="2571115" h="3670300">
                  <a:moveTo>
                    <a:pt x="135108" y="3670275"/>
                  </a:moveTo>
                  <a:lnTo>
                    <a:pt x="0" y="3670275"/>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7" y="28499"/>
                  </a:lnTo>
                  <a:lnTo>
                    <a:pt x="266138" y="12955"/>
                  </a:lnTo>
                  <a:lnTo>
                    <a:pt x="313294" y="3310"/>
                  </a:lnTo>
                  <a:lnTo>
                    <a:pt x="362453" y="0"/>
                  </a:lnTo>
                  <a:lnTo>
                    <a:pt x="2208499" y="0"/>
                  </a:lnTo>
                  <a:lnTo>
                    <a:pt x="2257658" y="3310"/>
                  </a:lnTo>
                  <a:lnTo>
                    <a:pt x="2304814" y="12955"/>
                  </a:lnTo>
                  <a:lnTo>
                    <a:pt x="2349534" y="28499"/>
                  </a:lnTo>
                  <a:lnTo>
                    <a:pt x="2391386" y="49510"/>
                  </a:lnTo>
                  <a:lnTo>
                    <a:pt x="2429935" y="75556"/>
                  </a:lnTo>
                  <a:lnTo>
                    <a:pt x="2464750" y="106202"/>
                  </a:lnTo>
                  <a:lnTo>
                    <a:pt x="2489051" y="133809"/>
                  </a:lnTo>
                  <a:lnTo>
                    <a:pt x="349462" y="133809"/>
                  </a:lnTo>
                  <a:lnTo>
                    <a:pt x="300365" y="139478"/>
                  </a:lnTo>
                  <a:lnTo>
                    <a:pt x="255267" y="155625"/>
                  </a:lnTo>
                  <a:lnTo>
                    <a:pt x="215464" y="180952"/>
                  </a:lnTo>
                  <a:lnTo>
                    <a:pt x="182251" y="214164"/>
                  </a:lnTo>
                  <a:lnTo>
                    <a:pt x="156924" y="253967"/>
                  </a:lnTo>
                  <a:lnTo>
                    <a:pt x="140778" y="299065"/>
                  </a:lnTo>
                  <a:lnTo>
                    <a:pt x="135108" y="348163"/>
                  </a:lnTo>
                  <a:lnTo>
                    <a:pt x="135108" y="3670275"/>
                  </a:lnTo>
                  <a:close/>
                </a:path>
                <a:path w="2571115" h="367030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6" y="166287"/>
                  </a:lnTo>
                  <a:lnTo>
                    <a:pt x="1581816" y="168804"/>
                  </a:lnTo>
                  <a:lnTo>
                    <a:pt x="1571444" y="175705"/>
                  </a:lnTo>
                  <a:lnTo>
                    <a:pt x="1570763" y="176679"/>
                  </a:lnTo>
                  <a:lnTo>
                    <a:pt x="1114642" y="176679"/>
                  </a:lnTo>
                  <a:lnTo>
                    <a:pt x="1106258" y="178303"/>
                  </a:lnTo>
                  <a:lnTo>
                    <a:pt x="1099215" y="182850"/>
                  </a:lnTo>
                  <a:lnTo>
                    <a:pt x="1094364" y="189833"/>
                  </a:lnTo>
                  <a:lnTo>
                    <a:pt x="1092557" y="198765"/>
                  </a:lnTo>
                  <a:lnTo>
                    <a:pt x="1094364" y="207696"/>
                  </a:lnTo>
                  <a:lnTo>
                    <a:pt x="1099215" y="214679"/>
                  </a:lnTo>
                  <a:lnTo>
                    <a:pt x="1106258" y="219226"/>
                  </a:lnTo>
                  <a:lnTo>
                    <a:pt x="1114642" y="220849"/>
                  </a:lnTo>
                  <a:lnTo>
                    <a:pt x="1570305" y="220849"/>
                  </a:lnTo>
                  <a:lnTo>
                    <a:pt x="1570957" y="221824"/>
                  </a:lnTo>
                  <a:lnTo>
                    <a:pt x="1581269" y="228726"/>
                  </a:lnTo>
                  <a:lnTo>
                    <a:pt x="1594016" y="231243"/>
                  </a:lnTo>
                  <a:lnTo>
                    <a:pt x="1936821" y="231243"/>
                  </a:lnTo>
                  <a:lnTo>
                    <a:pt x="1935218" y="239098"/>
                  </a:lnTo>
                  <a:lnTo>
                    <a:pt x="1909215" y="277524"/>
                  </a:lnTo>
                  <a:lnTo>
                    <a:pt x="1870789" y="303526"/>
                  </a:lnTo>
                  <a:lnTo>
                    <a:pt x="1823960" y="313087"/>
                  </a:lnTo>
                  <a:close/>
                </a:path>
                <a:path w="2571115" h="3670300">
                  <a:moveTo>
                    <a:pt x="2570952" y="3670275"/>
                  </a:moveTo>
                  <a:lnTo>
                    <a:pt x="2437143" y="3670275"/>
                  </a:lnTo>
                  <a:lnTo>
                    <a:pt x="2437143" y="348163"/>
                  </a:lnTo>
                  <a:lnTo>
                    <a:pt x="2431474" y="299065"/>
                  </a:lnTo>
                  <a:lnTo>
                    <a:pt x="2415327" y="253967"/>
                  </a:lnTo>
                  <a:lnTo>
                    <a:pt x="2390000" y="214164"/>
                  </a:lnTo>
                  <a:lnTo>
                    <a:pt x="2356787" y="180952"/>
                  </a:lnTo>
                  <a:lnTo>
                    <a:pt x="2316985" y="155625"/>
                  </a:lnTo>
                  <a:lnTo>
                    <a:pt x="2271887" y="139478"/>
                  </a:lnTo>
                  <a:lnTo>
                    <a:pt x="2222789" y="133809"/>
                  </a:lnTo>
                  <a:lnTo>
                    <a:pt x="2489051" y="133809"/>
                  </a:lnTo>
                  <a:lnTo>
                    <a:pt x="2521442" y="179566"/>
                  </a:lnTo>
                  <a:lnTo>
                    <a:pt x="2542453" y="221418"/>
                  </a:lnTo>
                  <a:lnTo>
                    <a:pt x="2557997" y="266138"/>
                  </a:lnTo>
                  <a:lnTo>
                    <a:pt x="2567642" y="313294"/>
                  </a:lnTo>
                  <a:lnTo>
                    <a:pt x="2570952" y="362453"/>
                  </a:lnTo>
                  <a:lnTo>
                    <a:pt x="2570952" y="3670275"/>
                  </a:lnTo>
                  <a:close/>
                </a:path>
                <a:path w="2571115" h="3670300">
                  <a:moveTo>
                    <a:pt x="1936821" y="231243"/>
                  </a:moveTo>
                  <a:lnTo>
                    <a:pt x="1594016" y="231243"/>
                  </a:lnTo>
                  <a:lnTo>
                    <a:pt x="1606764" y="228726"/>
                  </a:lnTo>
                  <a:lnTo>
                    <a:pt x="1617076" y="221824"/>
                  </a:lnTo>
                  <a:lnTo>
                    <a:pt x="1623977" y="211512"/>
                  </a:lnTo>
                  <a:lnTo>
                    <a:pt x="1626494" y="198765"/>
                  </a:lnTo>
                  <a:lnTo>
                    <a:pt x="1623977" y="186017"/>
                  </a:lnTo>
                  <a:lnTo>
                    <a:pt x="1617075" y="175705"/>
                  </a:lnTo>
                  <a:lnTo>
                    <a:pt x="1606764" y="168804"/>
                  </a:lnTo>
                  <a:lnTo>
                    <a:pt x="1594016" y="166287"/>
                  </a:lnTo>
                  <a:lnTo>
                    <a:pt x="1944778" y="166287"/>
                  </a:lnTo>
                  <a:lnTo>
                    <a:pt x="1944778" y="192269"/>
                  </a:lnTo>
                  <a:lnTo>
                    <a:pt x="1936821" y="231243"/>
                  </a:lnTo>
                  <a:close/>
                </a:path>
                <a:path w="2571115" h="3670300">
                  <a:moveTo>
                    <a:pt x="1570305" y="220849"/>
                  </a:moveTo>
                  <a:lnTo>
                    <a:pt x="1426430" y="220849"/>
                  </a:lnTo>
                  <a:lnTo>
                    <a:pt x="1434813" y="219226"/>
                  </a:lnTo>
                  <a:lnTo>
                    <a:pt x="1441857" y="214679"/>
                  </a:lnTo>
                  <a:lnTo>
                    <a:pt x="1446709" y="207696"/>
                  </a:lnTo>
                  <a:lnTo>
                    <a:pt x="1448515" y="198765"/>
                  </a:lnTo>
                  <a:lnTo>
                    <a:pt x="1446709" y="189833"/>
                  </a:lnTo>
                  <a:lnTo>
                    <a:pt x="1441857" y="182850"/>
                  </a:lnTo>
                  <a:lnTo>
                    <a:pt x="1434813" y="178303"/>
                  </a:lnTo>
                  <a:lnTo>
                    <a:pt x="1426430" y="176679"/>
                  </a:lnTo>
                  <a:lnTo>
                    <a:pt x="1570763" y="176679"/>
                  </a:lnTo>
                  <a:lnTo>
                    <a:pt x="1564238" y="186017"/>
                  </a:lnTo>
                  <a:lnTo>
                    <a:pt x="1561538" y="198765"/>
                  </a:lnTo>
                  <a:lnTo>
                    <a:pt x="1564055" y="211512"/>
                  </a:lnTo>
                  <a:lnTo>
                    <a:pt x="1570305" y="220849"/>
                  </a:lnTo>
                  <a:close/>
                </a:path>
              </a:pathLst>
            </a:custGeom>
            <a:solidFill>
              <a:srgbClr val="000000"/>
            </a:solidFill>
          </p:spPr>
          <p:txBody>
            <a:bodyPr wrap="square" lIns="0" tIns="0" rIns="0" bIns="0" rtlCol="0"/>
            <a:lstStyle/>
            <a:p>
              <a:endParaRPr/>
            </a:p>
          </p:txBody>
        </p:sp>
        <p:pic>
          <p:nvPicPr>
            <p:cNvPr id="14" name="object 14"/>
            <p:cNvPicPr/>
            <p:nvPr/>
          </p:nvPicPr>
          <p:blipFill>
            <a:blip r:embed="rId4" cstate="print"/>
            <a:stretch>
              <a:fillRect/>
            </a:stretch>
          </p:blipFill>
          <p:spPr>
            <a:xfrm>
              <a:off x="5985066" y="6750533"/>
              <a:ext cx="2302035" cy="3536466"/>
            </a:xfrm>
            <a:prstGeom prst="rect">
              <a:avLst/>
            </a:prstGeom>
          </p:spPr>
        </p:pic>
        <p:sp>
          <p:nvSpPr>
            <p:cNvPr id="15" name="object 15"/>
            <p:cNvSpPr/>
            <p:nvPr/>
          </p:nvSpPr>
          <p:spPr>
            <a:xfrm>
              <a:off x="6942515" y="6793404"/>
              <a:ext cx="356235" cy="44450"/>
            </a:xfrm>
            <a:custGeom>
              <a:avLst/>
              <a:gdLst/>
              <a:ahLst/>
              <a:cxnLst/>
              <a:rect l="l" t="t" r="r" b="b"/>
              <a:pathLst>
                <a:path w="356234" h="44450">
                  <a:moveTo>
                    <a:pt x="333872" y="44170"/>
                  </a:moveTo>
                  <a:lnTo>
                    <a:pt x="22085" y="44170"/>
                  </a:lnTo>
                  <a:lnTo>
                    <a:pt x="13701" y="42546"/>
                  </a:lnTo>
                  <a:lnTo>
                    <a:pt x="6657" y="37999"/>
                  </a:lnTo>
                  <a:lnTo>
                    <a:pt x="1806" y="31016"/>
                  </a:lnTo>
                  <a:lnTo>
                    <a:pt x="0" y="22085"/>
                  </a:lnTo>
                  <a:lnTo>
                    <a:pt x="1806" y="13153"/>
                  </a:lnTo>
                  <a:lnTo>
                    <a:pt x="6657" y="6171"/>
                  </a:lnTo>
                  <a:lnTo>
                    <a:pt x="13701" y="1623"/>
                  </a:lnTo>
                  <a:lnTo>
                    <a:pt x="22085" y="0"/>
                  </a:lnTo>
                  <a:lnTo>
                    <a:pt x="333872" y="0"/>
                  </a:lnTo>
                  <a:lnTo>
                    <a:pt x="342256" y="1623"/>
                  </a:lnTo>
                  <a:lnTo>
                    <a:pt x="349299" y="6171"/>
                  </a:lnTo>
                  <a:lnTo>
                    <a:pt x="354151" y="13153"/>
                  </a:lnTo>
                  <a:lnTo>
                    <a:pt x="355958" y="22085"/>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16" name="object 16"/>
            <p:cNvPicPr/>
            <p:nvPr/>
          </p:nvPicPr>
          <p:blipFill>
            <a:blip r:embed="rId5" cstate="print"/>
            <a:stretch>
              <a:fillRect/>
            </a:stretch>
          </p:blipFill>
          <p:spPr>
            <a:xfrm>
              <a:off x="7411474" y="6783004"/>
              <a:ext cx="65000" cy="64968"/>
            </a:xfrm>
            <a:prstGeom prst="rect">
              <a:avLst/>
            </a:prstGeom>
          </p:spPr>
        </p:pic>
        <p:sp>
          <p:nvSpPr>
            <p:cNvPr id="17" name="object 17"/>
            <p:cNvSpPr/>
            <p:nvPr/>
          </p:nvSpPr>
          <p:spPr>
            <a:xfrm>
              <a:off x="5795391" y="7292275"/>
              <a:ext cx="2676525" cy="1255395"/>
            </a:xfrm>
            <a:custGeom>
              <a:avLst/>
              <a:gdLst/>
              <a:ahLst/>
              <a:cxnLst/>
              <a:rect l="l" t="t" r="r" b="b"/>
              <a:pathLst>
                <a:path w="2676525" h="1255395">
                  <a:moveTo>
                    <a:pt x="28575" y="860005"/>
                  </a:moveTo>
                  <a:lnTo>
                    <a:pt x="17538" y="862279"/>
                  </a:lnTo>
                  <a:lnTo>
                    <a:pt x="8445" y="868451"/>
                  </a:lnTo>
                  <a:lnTo>
                    <a:pt x="2273" y="877544"/>
                  </a:lnTo>
                  <a:lnTo>
                    <a:pt x="0" y="888593"/>
                  </a:lnTo>
                  <a:lnTo>
                    <a:pt x="0" y="1226362"/>
                  </a:lnTo>
                  <a:lnTo>
                    <a:pt x="2273" y="1237399"/>
                  </a:lnTo>
                  <a:lnTo>
                    <a:pt x="8445" y="1246492"/>
                  </a:lnTo>
                  <a:lnTo>
                    <a:pt x="17538" y="1252664"/>
                  </a:lnTo>
                  <a:lnTo>
                    <a:pt x="28575" y="1254937"/>
                  </a:lnTo>
                  <a:lnTo>
                    <a:pt x="28575" y="860005"/>
                  </a:lnTo>
                  <a:close/>
                </a:path>
                <a:path w="2676525" h="1255395">
                  <a:moveTo>
                    <a:pt x="28575" y="380631"/>
                  </a:moveTo>
                  <a:lnTo>
                    <a:pt x="17538" y="382701"/>
                  </a:lnTo>
                  <a:lnTo>
                    <a:pt x="8445" y="388429"/>
                  </a:lnTo>
                  <a:lnTo>
                    <a:pt x="2273" y="397078"/>
                  </a:lnTo>
                  <a:lnTo>
                    <a:pt x="0" y="407924"/>
                  </a:lnTo>
                  <a:lnTo>
                    <a:pt x="0" y="745693"/>
                  </a:lnTo>
                  <a:lnTo>
                    <a:pt x="2273" y="756729"/>
                  </a:lnTo>
                  <a:lnTo>
                    <a:pt x="8445" y="765822"/>
                  </a:lnTo>
                  <a:lnTo>
                    <a:pt x="17538" y="771994"/>
                  </a:lnTo>
                  <a:lnTo>
                    <a:pt x="28575" y="774268"/>
                  </a:lnTo>
                  <a:lnTo>
                    <a:pt x="28575" y="380631"/>
                  </a:lnTo>
                  <a:close/>
                </a:path>
                <a:path w="2676525" h="1255395">
                  <a:moveTo>
                    <a:pt x="28575" y="0"/>
                  </a:moveTo>
                  <a:lnTo>
                    <a:pt x="17538" y="2070"/>
                  </a:lnTo>
                  <a:lnTo>
                    <a:pt x="8445" y="7785"/>
                  </a:lnTo>
                  <a:lnTo>
                    <a:pt x="2273" y="16433"/>
                  </a:lnTo>
                  <a:lnTo>
                    <a:pt x="0" y="27279"/>
                  </a:lnTo>
                  <a:lnTo>
                    <a:pt x="0" y="189661"/>
                  </a:lnTo>
                  <a:lnTo>
                    <a:pt x="2273" y="200710"/>
                  </a:lnTo>
                  <a:lnTo>
                    <a:pt x="8445" y="209804"/>
                  </a:lnTo>
                  <a:lnTo>
                    <a:pt x="17538" y="215976"/>
                  </a:lnTo>
                  <a:lnTo>
                    <a:pt x="28575" y="218249"/>
                  </a:lnTo>
                  <a:lnTo>
                    <a:pt x="28575" y="0"/>
                  </a:lnTo>
                  <a:close/>
                </a:path>
                <a:path w="2676525" h="1255395">
                  <a:moveTo>
                    <a:pt x="2676182" y="525691"/>
                  </a:moveTo>
                  <a:lnTo>
                    <a:pt x="2671635" y="518998"/>
                  </a:lnTo>
                  <a:lnTo>
                    <a:pt x="2662542" y="512826"/>
                  </a:lnTo>
                  <a:lnTo>
                    <a:pt x="2651493" y="510552"/>
                  </a:lnTo>
                  <a:lnTo>
                    <a:pt x="2651493" y="1143215"/>
                  </a:lnTo>
                  <a:lnTo>
                    <a:pt x="2662542" y="1140942"/>
                  </a:lnTo>
                  <a:lnTo>
                    <a:pt x="2671635" y="1134770"/>
                  </a:lnTo>
                  <a:lnTo>
                    <a:pt x="2676182" y="1128077"/>
                  </a:lnTo>
                  <a:lnTo>
                    <a:pt x="2676182" y="525691"/>
                  </a:lnTo>
                  <a:close/>
                </a:path>
              </a:pathLst>
            </a:custGeom>
            <a:solidFill>
              <a:srgbClr val="B8B8B8"/>
            </a:solidFill>
          </p:spPr>
          <p:txBody>
            <a:bodyPr wrap="square" lIns="0" tIns="0" rIns="0" bIns="0" rtlCol="0"/>
            <a:lstStyle/>
            <a:p>
              <a:endParaRPr/>
            </a:p>
          </p:txBody>
        </p:sp>
        <p:sp>
          <p:nvSpPr>
            <p:cNvPr id="18" name="object 18"/>
            <p:cNvSpPr/>
            <p:nvPr/>
          </p:nvSpPr>
          <p:spPr>
            <a:xfrm>
              <a:off x="5823975" y="6590741"/>
              <a:ext cx="2623185" cy="3696335"/>
            </a:xfrm>
            <a:custGeom>
              <a:avLst/>
              <a:gdLst/>
              <a:ahLst/>
              <a:cxnLst/>
              <a:rect l="l" t="t" r="r" b="b"/>
              <a:pathLst>
                <a:path w="2623184" h="3696334">
                  <a:moveTo>
                    <a:pt x="26005" y="3696257"/>
                  </a:moveTo>
                  <a:lnTo>
                    <a:pt x="59" y="3696257"/>
                  </a:lnTo>
                  <a:lnTo>
                    <a:pt x="0" y="388436"/>
                  </a:lnTo>
                  <a:lnTo>
                    <a:pt x="1948" y="348975"/>
                  </a:lnTo>
                  <a:lnTo>
                    <a:pt x="7794" y="310488"/>
                  </a:lnTo>
                  <a:lnTo>
                    <a:pt x="16888" y="272814"/>
                  </a:lnTo>
                  <a:lnTo>
                    <a:pt x="32599" y="232988"/>
                  </a:lnTo>
                  <a:lnTo>
                    <a:pt x="52420" y="194888"/>
                  </a:lnTo>
                  <a:lnTo>
                    <a:pt x="86188" y="144445"/>
                  </a:lnTo>
                  <a:lnTo>
                    <a:pt x="114322" y="113022"/>
                  </a:lnTo>
                  <a:lnTo>
                    <a:pt x="121142" y="106973"/>
                  </a:lnTo>
                  <a:lnTo>
                    <a:pt x="134783" y="94388"/>
                  </a:lnTo>
                  <a:lnTo>
                    <a:pt x="183736" y="58200"/>
                  </a:lnTo>
                  <a:lnTo>
                    <a:pt x="230172" y="33673"/>
                  </a:lnTo>
                  <a:lnTo>
                    <a:pt x="280224" y="15381"/>
                  </a:lnTo>
                  <a:lnTo>
                    <a:pt x="333207" y="3949"/>
                  </a:lnTo>
                  <a:lnTo>
                    <a:pt x="388435" y="0"/>
                  </a:lnTo>
                  <a:lnTo>
                    <a:pt x="2235780" y="0"/>
                  </a:lnTo>
                  <a:lnTo>
                    <a:pt x="2290884" y="3824"/>
                  </a:lnTo>
                  <a:lnTo>
                    <a:pt x="2343617" y="15007"/>
                  </a:lnTo>
                  <a:lnTo>
                    <a:pt x="2373846" y="25982"/>
                  </a:lnTo>
                  <a:lnTo>
                    <a:pt x="388436" y="25982"/>
                  </a:lnTo>
                  <a:lnTo>
                    <a:pt x="339284" y="29294"/>
                  </a:lnTo>
                  <a:lnTo>
                    <a:pt x="292133"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8"/>
                  </a:lnTo>
                  <a:lnTo>
                    <a:pt x="26069" y="388436"/>
                  </a:lnTo>
                  <a:lnTo>
                    <a:pt x="26005" y="3696257"/>
                  </a:lnTo>
                  <a:close/>
                </a:path>
                <a:path w="2623184" h="3696334">
                  <a:moveTo>
                    <a:pt x="2622858" y="3696257"/>
                  </a:moveTo>
                  <a:lnTo>
                    <a:pt x="2596935" y="3696257"/>
                  </a:lnTo>
                  <a:lnTo>
                    <a:pt x="2596935" y="388436"/>
                  </a:lnTo>
                  <a:lnTo>
                    <a:pt x="2593624" y="339277"/>
                  </a:lnTo>
                  <a:lnTo>
                    <a:pt x="2583980" y="292120"/>
                  </a:lnTo>
                  <a:lnTo>
                    <a:pt x="2568436" y="247400"/>
                  </a:lnTo>
                  <a:lnTo>
                    <a:pt x="2547424" y="205549"/>
                  </a:lnTo>
                  <a:lnTo>
                    <a:pt x="2521379" y="166999"/>
                  </a:lnTo>
                  <a:lnTo>
                    <a:pt x="2490732" y="132185"/>
                  </a:lnTo>
                  <a:lnTo>
                    <a:pt x="2455918" y="101538"/>
                  </a:lnTo>
                  <a:lnTo>
                    <a:pt x="2417440" y="75541"/>
                  </a:lnTo>
                  <a:lnTo>
                    <a:pt x="2375499" y="54481"/>
                  </a:lnTo>
                  <a:lnTo>
                    <a:pt x="2330785" y="38937"/>
                  </a:lnTo>
                  <a:lnTo>
                    <a:pt x="2283633" y="29293"/>
                  </a:lnTo>
                  <a:lnTo>
                    <a:pt x="2234482" y="25982"/>
                  </a:lnTo>
                  <a:lnTo>
                    <a:pt x="2373846" y="25982"/>
                  </a:lnTo>
                  <a:lnTo>
                    <a:pt x="2439981" y="57701"/>
                  </a:lnTo>
                  <a:lnTo>
                    <a:pt x="2482613" y="88339"/>
                  </a:lnTo>
                  <a:lnTo>
                    <a:pt x="2519414" y="123558"/>
                  </a:lnTo>
                  <a:lnTo>
                    <a:pt x="2546269" y="155894"/>
                  </a:lnTo>
                  <a:lnTo>
                    <a:pt x="2572016" y="195070"/>
                  </a:lnTo>
                  <a:lnTo>
                    <a:pt x="2591048" y="232440"/>
                  </a:lnTo>
                  <a:lnTo>
                    <a:pt x="2606029" y="272814"/>
                  </a:lnTo>
                  <a:lnTo>
                    <a:pt x="2615123" y="310488"/>
                  </a:lnTo>
                  <a:lnTo>
                    <a:pt x="2620969" y="348488"/>
                  </a:lnTo>
                  <a:lnTo>
                    <a:pt x="2622917" y="388436"/>
                  </a:lnTo>
                  <a:lnTo>
                    <a:pt x="2622858" y="3696257"/>
                  </a:lnTo>
                  <a:close/>
                </a:path>
              </a:pathLst>
            </a:custGeom>
            <a:solidFill>
              <a:srgbClr val="E8E8E8"/>
            </a:solidFill>
          </p:spPr>
          <p:txBody>
            <a:bodyPr wrap="square" lIns="0" tIns="0" rIns="0" bIns="0" rtlCol="0"/>
            <a:lstStyle/>
            <a:p>
              <a:endParaRPr/>
            </a:p>
          </p:txBody>
        </p:sp>
      </p:grpSp>
      <p:grpSp>
        <p:nvGrpSpPr>
          <p:cNvPr id="19" name="object 19"/>
          <p:cNvGrpSpPr/>
          <p:nvPr/>
        </p:nvGrpSpPr>
        <p:grpSpPr>
          <a:xfrm>
            <a:off x="2656154" y="-723900"/>
            <a:ext cx="2676525" cy="4606925"/>
            <a:chOff x="2656154" y="-723900"/>
            <a:chExt cx="2676525" cy="4606925"/>
          </a:xfrm>
        </p:grpSpPr>
        <p:sp>
          <p:nvSpPr>
            <p:cNvPr id="20" name="object 20"/>
            <p:cNvSpPr/>
            <p:nvPr/>
          </p:nvSpPr>
          <p:spPr>
            <a:xfrm>
              <a:off x="2710718" y="0"/>
              <a:ext cx="2571115" cy="3858260"/>
            </a:xfrm>
            <a:custGeom>
              <a:avLst/>
              <a:gdLst/>
              <a:ahLst/>
              <a:cxnLst/>
              <a:rect l="l" t="t" r="r" b="b"/>
              <a:pathLst>
                <a:path w="2571115" h="3858260">
                  <a:moveTo>
                    <a:pt x="2208499" y="3858103"/>
                  </a:moveTo>
                  <a:lnTo>
                    <a:pt x="362453" y="3858103"/>
                  </a:lnTo>
                  <a:lnTo>
                    <a:pt x="313294" y="3854792"/>
                  </a:lnTo>
                  <a:lnTo>
                    <a:pt x="266138" y="3845148"/>
                  </a:lnTo>
                  <a:lnTo>
                    <a:pt x="221418" y="3829603"/>
                  </a:lnTo>
                  <a:lnTo>
                    <a:pt x="179566" y="3808592"/>
                  </a:lnTo>
                  <a:lnTo>
                    <a:pt x="141017" y="3782546"/>
                  </a:lnTo>
                  <a:lnTo>
                    <a:pt x="106202" y="3751900"/>
                  </a:lnTo>
                  <a:lnTo>
                    <a:pt x="75556" y="3717085"/>
                  </a:lnTo>
                  <a:lnTo>
                    <a:pt x="49510" y="3678536"/>
                  </a:lnTo>
                  <a:lnTo>
                    <a:pt x="28499" y="3636684"/>
                  </a:lnTo>
                  <a:lnTo>
                    <a:pt x="12955" y="3591964"/>
                  </a:lnTo>
                  <a:lnTo>
                    <a:pt x="3310" y="3544808"/>
                  </a:lnTo>
                  <a:lnTo>
                    <a:pt x="0" y="3495649"/>
                  </a:lnTo>
                  <a:lnTo>
                    <a:pt x="0" y="0"/>
                  </a:lnTo>
                  <a:lnTo>
                    <a:pt x="135108" y="0"/>
                  </a:lnTo>
                  <a:lnTo>
                    <a:pt x="135108" y="3516435"/>
                  </a:lnTo>
                  <a:lnTo>
                    <a:pt x="140778" y="3565533"/>
                  </a:lnTo>
                  <a:lnTo>
                    <a:pt x="156924" y="3610631"/>
                  </a:lnTo>
                  <a:lnTo>
                    <a:pt x="182251" y="3650434"/>
                  </a:lnTo>
                  <a:lnTo>
                    <a:pt x="215464" y="3683647"/>
                  </a:lnTo>
                  <a:lnTo>
                    <a:pt x="255267" y="3708974"/>
                  </a:lnTo>
                  <a:lnTo>
                    <a:pt x="300364" y="3725120"/>
                  </a:lnTo>
                  <a:lnTo>
                    <a:pt x="349462" y="3730790"/>
                  </a:lnTo>
                  <a:lnTo>
                    <a:pt x="2483332" y="3730790"/>
                  </a:lnTo>
                  <a:lnTo>
                    <a:pt x="2464750" y="3751900"/>
                  </a:lnTo>
                  <a:lnTo>
                    <a:pt x="2429935" y="3782546"/>
                  </a:lnTo>
                  <a:lnTo>
                    <a:pt x="2391386" y="3808592"/>
                  </a:lnTo>
                  <a:lnTo>
                    <a:pt x="2349534" y="3829603"/>
                  </a:lnTo>
                  <a:lnTo>
                    <a:pt x="2304814" y="3845148"/>
                  </a:lnTo>
                  <a:lnTo>
                    <a:pt x="2257658" y="3854792"/>
                  </a:lnTo>
                  <a:lnTo>
                    <a:pt x="2208499" y="3858103"/>
                  </a:lnTo>
                  <a:close/>
                </a:path>
                <a:path w="2571115" h="3858260">
                  <a:moveTo>
                    <a:pt x="2483332" y="3730790"/>
                  </a:moveTo>
                  <a:lnTo>
                    <a:pt x="2224088" y="3730790"/>
                  </a:lnTo>
                  <a:lnTo>
                    <a:pt x="2273186" y="3725120"/>
                  </a:lnTo>
                  <a:lnTo>
                    <a:pt x="2318284" y="3708974"/>
                  </a:lnTo>
                  <a:lnTo>
                    <a:pt x="2358087" y="3683647"/>
                  </a:lnTo>
                  <a:lnTo>
                    <a:pt x="2391300" y="3650434"/>
                  </a:lnTo>
                  <a:lnTo>
                    <a:pt x="2416627" y="3610631"/>
                  </a:lnTo>
                  <a:lnTo>
                    <a:pt x="2432773" y="3565533"/>
                  </a:lnTo>
                  <a:lnTo>
                    <a:pt x="2438443" y="3516435"/>
                  </a:lnTo>
                  <a:lnTo>
                    <a:pt x="2437143" y="3516435"/>
                  </a:lnTo>
                  <a:lnTo>
                    <a:pt x="2437143" y="0"/>
                  </a:lnTo>
                  <a:lnTo>
                    <a:pt x="2570952" y="0"/>
                  </a:lnTo>
                  <a:lnTo>
                    <a:pt x="2570952" y="3495649"/>
                  </a:lnTo>
                  <a:lnTo>
                    <a:pt x="2567641" y="3544808"/>
                  </a:lnTo>
                  <a:lnTo>
                    <a:pt x="2557997" y="3591964"/>
                  </a:lnTo>
                  <a:lnTo>
                    <a:pt x="2542453" y="3636684"/>
                  </a:lnTo>
                  <a:lnTo>
                    <a:pt x="2521442" y="3678536"/>
                  </a:lnTo>
                  <a:lnTo>
                    <a:pt x="2495396" y="3717085"/>
                  </a:lnTo>
                  <a:lnTo>
                    <a:pt x="2483332" y="3730790"/>
                  </a:lnTo>
                  <a:close/>
                </a:path>
              </a:pathLst>
            </a:custGeom>
            <a:solidFill>
              <a:srgbClr val="000000"/>
            </a:solidFill>
          </p:spPr>
          <p:txBody>
            <a:bodyPr wrap="square" lIns="0" tIns="0" rIns="0" bIns="0" rtlCol="0"/>
            <a:lstStyle/>
            <a:p>
              <a:endParaRPr/>
            </a:p>
          </p:txBody>
        </p:sp>
        <p:pic>
          <p:nvPicPr>
            <p:cNvPr id="21" name="object 21"/>
            <p:cNvPicPr/>
            <p:nvPr/>
          </p:nvPicPr>
          <p:blipFill>
            <a:blip r:embed="rId6" cstate="print">
              <a:extLst>
                <a:ext uri="{28A0092B-C50C-407E-A947-70E740481C1C}">
                  <a14:useLocalDpi xmlns:a14="http://schemas.microsoft.com/office/drawing/2010/main" val="0"/>
                </a:ext>
              </a:extLst>
            </a:blip>
            <a:srcRect/>
            <a:stretch/>
          </p:blipFill>
          <p:spPr>
            <a:xfrm>
              <a:off x="2822579" y="-723900"/>
              <a:ext cx="2337708" cy="4472747"/>
            </a:xfrm>
            <a:prstGeom prst="rect">
              <a:avLst/>
            </a:prstGeom>
          </p:spPr>
        </p:pic>
        <p:sp>
          <p:nvSpPr>
            <p:cNvPr id="22" name="object 22"/>
            <p:cNvSpPr/>
            <p:nvPr/>
          </p:nvSpPr>
          <p:spPr>
            <a:xfrm>
              <a:off x="2656154" y="11"/>
              <a:ext cx="2676525" cy="539115"/>
            </a:xfrm>
            <a:custGeom>
              <a:avLst/>
              <a:gdLst/>
              <a:ahLst/>
              <a:cxnLst/>
              <a:rect l="l" t="t" r="r" b="b"/>
              <a:pathLst>
                <a:path w="2676525" h="539115">
                  <a:moveTo>
                    <a:pt x="28575" y="143916"/>
                  </a:moveTo>
                  <a:lnTo>
                    <a:pt x="17538" y="146189"/>
                  </a:lnTo>
                  <a:lnTo>
                    <a:pt x="8445" y="152361"/>
                  </a:lnTo>
                  <a:lnTo>
                    <a:pt x="2273" y="161455"/>
                  </a:lnTo>
                  <a:lnTo>
                    <a:pt x="0" y="172504"/>
                  </a:lnTo>
                  <a:lnTo>
                    <a:pt x="0" y="510273"/>
                  </a:lnTo>
                  <a:lnTo>
                    <a:pt x="2273" y="521309"/>
                  </a:lnTo>
                  <a:lnTo>
                    <a:pt x="8445" y="530402"/>
                  </a:lnTo>
                  <a:lnTo>
                    <a:pt x="17538" y="536575"/>
                  </a:lnTo>
                  <a:lnTo>
                    <a:pt x="28575" y="538848"/>
                  </a:lnTo>
                  <a:lnTo>
                    <a:pt x="28575" y="143916"/>
                  </a:lnTo>
                  <a:close/>
                </a:path>
                <a:path w="2676525" h="539115">
                  <a:moveTo>
                    <a:pt x="28575" y="0"/>
                  </a:moveTo>
                  <a:lnTo>
                    <a:pt x="0" y="0"/>
                  </a:lnTo>
                  <a:lnTo>
                    <a:pt x="0" y="29603"/>
                  </a:lnTo>
                  <a:lnTo>
                    <a:pt x="2273" y="40640"/>
                  </a:lnTo>
                  <a:lnTo>
                    <a:pt x="8445" y="49733"/>
                  </a:lnTo>
                  <a:lnTo>
                    <a:pt x="17538" y="55905"/>
                  </a:lnTo>
                  <a:lnTo>
                    <a:pt x="28575" y="58178"/>
                  </a:lnTo>
                  <a:lnTo>
                    <a:pt x="28575" y="0"/>
                  </a:lnTo>
                  <a:close/>
                </a:path>
                <a:path w="2676525" h="539115">
                  <a:moveTo>
                    <a:pt x="2676182" y="0"/>
                  </a:moveTo>
                  <a:lnTo>
                    <a:pt x="2651493" y="0"/>
                  </a:lnTo>
                  <a:lnTo>
                    <a:pt x="2651493" y="427126"/>
                  </a:lnTo>
                  <a:lnTo>
                    <a:pt x="2662542" y="424853"/>
                  </a:lnTo>
                  <a:lnTo>
                    <a:pt x="2671635" y="418680"/>
                  </a:lnTo>
                  <a:lnTo>
                    <a:pt x="2676182" y="411988"/>
                  </a:lnTo>
                  <a:lnTo>
                    <a:pt x="2676182" y="0"/>
                  </a:lnTo>
                  <a:close/>
                </a:path>
              </a:pathLst>
            </a:custGeom>
            <a:solidFill>
              <a:srgbClr val="B8B8B8"/>
            </a:solidFill>
          </p:spPr>
          <p:txBody>
            <a:bodyPr wrap="square" lIns="0" tIns="0" rIns="0" bIns="0" rtlCol="0"/>
            <a:lstStyle/>
            <a:p>
              <a:endParaRPr/>
            </a:p>
          </p:txBody>
        </p:sp>
        <p:sp>
          <p:nvSpPr>
            <p:cNvPr id="23" name="object 23"/>
            <p:cNvSpPr/>
            <p:nvPr/>
          </p:nvSpPr>
          <p:spPr>
            <a:xfrm>
              <a:off x="2684754" y="0"/>
              <a:ext cx="2623185" cy="3883025"/>
            </a:xfrm>
            <a:custGeom>
              <a:avLst/>
              <a:gdLst/>
              <a:ahLst/>
              <a:cxnLst/>
              <a:rect l="l" t="t" r="r" b="b"/>
              <a:pathLst>
                <a:path w="2623185" h="3883025">
                  <a:moveTo>
                    <a:pt x="2255336" y="3882786"/>
                  </a:moveTo>
                  <a:lnTo>
                    <a:pt x="367545" y="3882786"/>
                  </a:lnTo>
                  <a:lnTo>
                    <a:pt x="339727" y="3881056"/>
                  </a:lnTo>
                  <a:lnTo>
                    <a:pt x="292831" y="3872211"/>
                  </a:lnTo>
                  <a:lnTo>
                    <a:pt x="248097" y="3857918"/>
                  </a:lnTo>
                  <a:lnTo>
                    <a:pt x="205888" y="3838540"/>
                  </a:lnTo>
                  <a:lnTo>
                    <a:pt x="166571" y="3814443"/>
                  </a:lnTo>
                  <a:lnTo>
                    <a:pt x="130511" y="3785993"/>
                  </a:lnTo>
                  <a:lnTo>
                    <a:pt x="98073" y="3753555"/>
                  </a:lnTo>
                  <a:lnTo>
                    <a:pt x="69623" y="3717495"/>
                  </a:lnTo>
                  <a:lnTo>
                    <a:pt x="45527" y="3678178"/>
                  </a:lnTo>
                  <a:lnTo>
                    <a:pt x="26149" y="3635970"/>
                  </a:lnTo>
                  <a:lnTo>
                    <a:pt x="11855" y="3591235"/>
                  </a:lnTo>
                  <a:lnTo>
                    <a:pt x="3010" y="3544340"/>
                  </a:lnTo>
                  <a:lnTo>
                    <a:pt x="62" y="3496948"/>
                  </a:lnTo>
                  <a:lnTo>
                    <a:pt x="0" y="0"/>
                  </a:lnTo>
                  <a:lnTo>
                    <a:pt x="26031" y="0"/>
                  </a:lnTo>
                  <a:lnTo>
                    <a:pt x="25964" y="3496948"/>
                  </a:lnTo>
                  <a:lnTo>
                    <a:pt x="29275" y="3546107"/>
                  </a:lnTo>
                  <a:lnTo>
                    <a:pt x="38919" y="3593263"/>
                  </a:lnTo>
                  <a:lnTo>
                    <a:pt x="54463" y="3637984"/>
                  </a:lnTo>
                  <a:lnTo>
                    <a:pt x="75475" y="3679835"/>
                  </a:lnTo>
                  <a:lnTo>
                    <a:pt x="101520" y="3718384"/>
                  </a:lnTo>
                  <a:lnTo>
                    <a:pt x="132167" y="3753199"/>
                  </a:lnTo>
                  <a:lnTo>
                    <a:pt x="166981" y="3783846"/>
                  </a:lnTo>
                  <a:lnTo>
                    <a:pt x="205531" y="3809891"/>
                  </a:lnTo>
                  <a:lnTo>
                    <a:pt x="247382" y="3830903"/>
                  </a:lnTo>
                  <a:lnTo>
                    <a:pt x="292102" y="3846447"/>
                  </a:lnTo>
                  <a:lnTo>
                    <a:pt x="339259" y="3856091"/>
                  </a:lnTo>
                  <a:lnTo>
                    <a:pt x="388418" y="3859402"/>
                  </a:lnTo>
                  <a:lnTo>
                    <a:pt x="2370139" y="3859402"/>
                  </a:lnTo>
                  <a:lnTo>
                    <a:pt x="2330049" y="3872211"/>
                  </a:lnTo>
                  <a:lnTo>
                    <a:pt x="2283154" y="3881056"/>
                  </a:lnTo>
                  <a:lnTo>
                    <a:pt x="2255336" y="3882786"/>
                  </a:lnTo>
                  <a:close/>
                </a:path>
                <a:path w="2623185" h="3883025">
                  <a:moveTo>
                    <a:pt x="2370139" y="3859402"/>
                  </a:moveTo>
                  <a:lnTo>
                    <a:pt x="2234464" y="3859402"/>
                  </a:lnTo>
                  <a:lnTo>
                    <a:pt x="2283622" y="3856091"/>
                  </a:lnTo>
                  <a:lnTo>
                    <a:pt x="2330779" y="3846447"/>
                  </a:lnTo>
                  <a:lnTo>
                    <a:pt x="2375499" y="3830903"/>
                  </a:lnTo>
                  <a:lnTo>
                    <a:pt x="2417350" y="3809891"/>
                  </a:lnTo>
                  <a:lnTo>
                    <a:pt x="2455900" y="3783846"/>
                  </a:lnTo>
                  <a:lnTo>
                    <a:pt x="2490714" y="3753199"/>
                  </a:lnTo>
                  <a:lnTo>
                    <a:pt x="2521361" y="3718384"/>
                  </a:lnTo>
                  <a:lnTo>
                    <a:pt x="2547406" y="3679835"/>
                  </a:lnTo>
                  <a:lnTo>
                    <a:pt x="2568418" y="3637984"/>
                  </a:lnTo>
                  <a:lnTo>
                    <a:pt x="2583962" y="3593263"/>
                  </a:lnTo>
                  <a:lnTo>
                    <a:pt x="2593606" y="3546107"/>
                  </a:lnTo>
                  <a:lnTo>
                    <a:pt x="2596917" y="3496948"/>
                  </a:lnTo>
                  <a:lnTo>
                    <a:pt x="2596917" y="0"/>
                  </a:lnTo>
                  <a:lnTo>
                    <a:pt x="2622895" y="0"/>
                  </a:lnTo>
                  <a:lnTo>
                    <a:pt x="2622818" y="3496948"/>
                  </a:lnTo>
                  <a:lnTo>
                    <a:pt x="2619870" y="3544340"/>
                  </a:lnTo>
                  <a:lnTo>
                    <a:pt x="2611025" y="3591235"/>
                  </a:lnTo>
                  <a:lnTo>
                    <a:pt x="2596732" y="3635970"/>
                  </a:lnTo>
                  <a:lnTo>
                    <a:pt x="2577354" y="3678178"/>
                  </a:lnTo>
                  <a:lnTo>
                    <a:pt x="2553257" y="3717495"/>
                  </a:lnTo>
                  <a:lnTo>
                    <a:pt x="2524807" y="3753555"/>
                  </a:lnTo>
                  <a:lnTo>
                    <a:pt x="2492370" y="3785993"/>
                  </a:lnTo>
                  <a:lnTo>
                    <a:pt x="2456309" y="3814443"/>
                  </a:lnTo>
                  <a:lnTo>
                    <a:pt x="2416992" y="3838540"/>
                  </a:lnTo>
                  <a:lnTo>
                    <a:pt x="2374784" y="3857918"/>
                  </a:lnTo>
                  <a:lnTo>
                    <a:pt x="2370139" y="3859402"/>
                  </a:lnTo>
                  <a:close/>
                </a:path>
              </a:pathLst>
            </a:custGeom>
            <a:solidFill>
              <a:srgbClr val="E8E8E8"/>
            </a:solidFill>
          </p:spPr>
          <p:txBody>
            <a:bodyPr wrap="square" lIns="0" tIns="0" rIns="0" bIns="0" rtlCol="0"/>
            <a:lstStyle/>
            <a:p>
              <a:endParaRPr/>
            </a:p>
          </p:txBody>
        </p:sp>
      </p:grpSp>
      <p:grpSp>
        <p:nvGrpSpPr>
          <p:cNvPr id="24" name="object 24"/>
          <p:cNvGrpSpPr/>
          <p:nvPr/>
        </p:nvGrpSpPr>
        <p:grpSpPr>
          <a:xfrm>
            <a:off x="2656154" y="4255696"/>
            <a:ext cx="2676525" cy="5300980"/>
            <a:chOff x="2656154" y="4255696"/>
            <a:chExt cx="2676525" cy="5300980"/>
          </a:xfrm>
        </p:grpSpPr>
        <p:sp>
          <p:nvSpPr>
            <p:cNvPr id="25" name="object 25"/>
            <p:cNvSpPr/>
            <p:nvPr/>
          </p:nvSpPr>
          <p:spPr>
            <a:xfrm>
              <a:off x="2710718" y="4281678"/>
              <a:ext cx="2571115" cy="5250180"/>
            </a:xfrm>
            <a:custGeom>
              <a:avLst/>
              <a:gdLst/>
              <a:ahLst/>
              <a:cxnLst/>
              <a:rect l="l" t="t" r="r" b="b"/>
              <a:pathLst>
                <a:path w="2571115" h="5250180">
                  <a:moveTo>
                    <a:pt x="2208499" y="5249732"/>
                  </a:moveTo>
                  <a:lnTo>
                    <a:pt x="362453" y="5249732"/>
                  </a:lnTo>
                  <a:lnTo>
                    <a:pt x="313294" y="5246421"/>
                  </a:lnTo>
                  <a:lnTo>
                    <a:pt x="266138" y="5236777"/>
                  </a:lnTo>
                  <a:lnTo>
                    <a:pt x="221418"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3" y="106202"/>
                  </a:lnTo>
                  <a:lnTo>
                    <a:pt x="141017" y="75556"/>
                  </a:lnTo>
                  <a:lnTo>
                    <a:pt x="179567" y="49510"/>
                  </a:lnTo>
                  <a:lnTo>
                    <a:pt x="221418" y="28499"/>
                  </a:lnTo>
                  <a:lnTo>
                    <a:pt x="266138" y="12955"/>
                  </a:lnTo>
                  <a:lnTo>
                    <a:pt x="313294" y="3310"/>
                  </a:lnTo>
                  <a:lnTo>
                    <a:pt x="362453" y="0"/>
                  </a:lnTo>
                  <a:lnTo>
                    <a:pt x="2208499" y="0"/>
                  </a:lnTo>
                  <a:lnTo>
                    <a:pt x="2257658" y="3310"/>
                  </a:lnTo>
                  <a:lnTo>
                    <a:pt x="2304814" y="12955"/>
                  </a:lnTo>
                  <a:lnTo>
                    <a:pt x="2349535" y="28499"/>
                  </a:lnTo>
                  <a:lnTo>
                    <a:pt x="2391386" y="49510"/>
                  </a:lnTo>
                  <a:lnTo>
                    <a:pt x="2429935" y="75556"/>
                  </a:lnTo>
                  <a:lnTo>
                    <a:pt x="2464750" y="106202"/>
                  </a:lnTo>
                  <a:lnTo>
                    <a:pt x="2489051" y="133809"/>
                  </a:lnTo>
                  <a:lnTo>
                    <a:pt x="349462" y="133809"/>
                  </a:lnTo>
                  <a:lnTo>
                    <a:pt x="300364" y="139479"/>
                  </a:lnTo>
                  <a:lnTo>
                    <a:pt x="255267" y="155625"/>
                  </a:lnTo>
                  <a:lnTo>
                    <a:pt x="215464" y="180952"/>
                  </a:lnTo>
                  <a:lnTo>
                    <a:pt x="182251" y="214165"/>
                  </a:lnTo>
                  <a:lnTo>
                    <a:pt x="156924" y="253968"/>
                  </a:lnTo>
                  <a:lnTo>
                    <a:pt x="140778" y="299066"/>
                  </a:lnTo>
                  <a:lnTo>
                    <a:pt x="135108" y="348163"/>
                  </a:lnTo>
                  <a:lnTo>
                    <a:pt x="135108" y="4908065"/>
                  </a:lnTo>
                  <a:lnTo>
                    <a:pt x="140778" y="4957162"/>
                  </a:lnTo>
                  <a:lnTo>
                    <a:pt x="156924" y="5002260"/>
                  </a:lnTo>
                  <a:lnTo>
                    <a:pt x="182251" y="5042063"/>
                  </a:lnTo>
                  <a:lnTo>
                    <a:pt x="215464" y="5075276"/>
                  </a:lnTo>
                  <a:lnTo>
                    <a:pt x="255267" y="5100603"/>
                  </a:lnTo>
                  <a:lnTo>
                    <a:pt x="300364" y="5116750"/>
                  </a:lnTo>
                  <a:lnTo>
                    <a:pt x="349462" y="5122419"/>
                  </a:lnTo>
                  <a:lnTo>
                    <a:pt x="2483333" y="5122419"/>
                  </a:lnTo>
                  <a:lnTo>
                    <a:pt x="2464750" y="5143530"/>
                  </a:lnTo>
                  <a:lnTo>
                    <a:pt x="2429935" y="5174176"/>
                  </a:lnTo>
                  <a:lnTo>
                    <a:pt x="2391386" y="5200222"/>
                  </a:lnTo>
                  <a:lnTo>
                    <a:pt x="2349534" y="5221233"/>
                  </a:lnTo>
                  <a:lnTo>
                    <a:pt x="2304814" y="5236777"/>
                  </a:lnTo>
                  <a:lnTo>
                    <a:pt x="2257658" y="5246421"/>
                  </a:lnTo>
                  <a:lnTo>
                    <a:pt x="2208499" y="5249732"/>
                  </a:lnTo>
                  <a:close/>
                </a:path>
                <a:path w="2571115" h="525018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6"/>
                  </a:lnTo>
                  <a:lnTo>
                    <a:pt x="1594016" y="166286"/>
                  </a:lnTo>
                  <a:lnTo>
                    <a:pt x="1581817" y="168803"/>
                  </a:lnTo>
                  <a:lnTo>
                    <a:pt x="1571444" y="175705"/>
                  </a:lnTo>
                  <a:lnTo>
                    <a:pt x="1570763" y="176679"/>
                  </a:lnTo>
                  <a:lnTo>
                    <a:pt x="1114642" y="176679"/>
                  </a:lnTo>
                  <a:lnTo>
                    <a:pt x="1106259" y="178303"/>
                  </a:lnTo>
                  <a:lnTo>
                    <a:pt x="1099215" y="182850"/>
                  </a:lnTo>
                  <a:lnTo>
                    <a:pt x="1094364" y="189833"/>
                  </a:lnTo>
                  <a:lnTo>
                    <a:pt x="1092557" y="198764"/>
                  </a:lnTo>
                  <a:lnTo>
                    <a:pt x="1094364" y="207696"/>
                  </a:lnTo>
                  <a:lnTo>
                    <a:pt x="1099215" y="214679"/>
                  </a:lnTo>
                  <a:lnTo>
                    <a:pt x="1106259" y="219225"/>
                  </a:lnTo>
                  <a:lnTo>
                    <a:pt x="1114642" y="220849"/>
                  </a:lnTo>
                  <a:lnTo>
                    <a:pt x="1570305" y="220849"/>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571115" h="5250180">
                  <a:moveTo>
                    <a:pt x="2483333" y="5122419"/>
                  </a:moveTo>
                  <a:lnTo>
                    <a:pt x="2224088" y="5122419"/>
                  </a:lnTo>
                  <a:lnTo>
                    <a:pt x="2273186" y="5116750"/>
                  </a:lnTo>
                  <a:lnTo>
                    <a:pt x="2318284" y="5100603"/>
                  </a:lnTo>
                  <a:lnTo>
                    <a:pt x="2358087" y="5075276"/>
                  </a:lnTo>
                  <a:lnTo>
                    <a:pt x="2391300" y="5042063"/>
                  </a:lnTo>
                  <a:lnTo>
                    <a:pt x="2416627" y="5002260"/>
                  </a:lnTo>
                  <a:lnTo>
                    <a:pt x="2432773" y="4957162"/>
                  </a:lnTo>
                  <a:lnTo>
                    <a:pt x="2438443" y="4908065"/>
                  </a:lnTo>
                  <a:lnTo>
                    <a:pt x="2437143" y="4908065"/>
                  </a:lnTo>
                  <a:lnTo>
                    <a:pt x="2437143" y="348163"/>
                  </a:lnTo>
                  <a:lnTo>
                    <a:pt x="2431474" y="299066"/>
                  </a:lnTo>
                  <a:lnTo>
                    <a:pt x="2415327" y="253968"/>
                  </a:lnTo>
                  <a:lnTo>
                    <a:pt x="2390000" y="214165"/>
                  </a:lnTo>
                  <a:lnTo>
                    <a:pt x="2356788" y="180952"/>
                  </a:lnTo>
                  <a:lnTo>
                    <a:pt x="2316985" y="155625"/>
                  </a:lnTo>
                  <a:lnTo>
                    <a:pt x="2271887" y="139479"/>
                  </a:lnTo>
                  <a:lnTo>
                    <a:pt x="2222789" y="133809"/>
                  </a:lnTo>
                  <a:lnTo>
                    <a:pt x="2489051" y="133809"/>
                  </a:lnTo>
                  <a:lnTo>
                    <a:pt x="2521442" y="179566"/>
                  </a:lnTo>
                  <a:lnTo>
                    <a:pt x="2542453" y="221418"/>
                  </a:lnTo>
                  <a:lnTo>
                    <a:pt x="2557997" y="266138"/>
                  </a:lnTo>
                  <a:lnTo>
                    <a:pt x="2567642" y="313294"/>
                  </a:lnTo>
                  <a:lnTo>
                    <a:pt x="2570952" y="362453"/>
                  </a:lnTo>
                  <a:lnTo>
                    <a:pt x="2570952" y="4887279"/>
                  </a:lnTo>
                  <a:lnTo>
                    <a:pt x="2567641" y="4936438"/>
                  </a:lnTo>
                  <a:lnTo>
                    <a:pt x="2557997" y="4983594"/>
                  </a:lnTo>
                  <a:lnTo>
                    <a:pt x="2542453" y="5028314"/>
                  </a:lnTo>
                  <a:lnTo>
                    <a:pt x="2521442" y="5070166"/>
                  </a:lnTo>
                  <a:lnTo>
                    <a:pt x="2495396" y="5108715"/>
                  </a:lnTo>
                  <a:lnTo>
                    <a:pt x="2483333" y="5122419"/>
                  </a:lnTo>
                  <a:close/>
                </a:path>
                <a:path w="2571115" h="5250180">
                  <a:moveTo>
                    <a:pt x="1936821" y="231242"/>
                  </a:moveTo>
                  <a:lnTo>
                    <a:pt x="1594016" y="231242"/>
                  </a:lnTo>
                  <a:lnTo>
                    <a:pt x="1606764" y="228725"/>
                  </a:lnTo>
                  <a:lnTo>
                    <a:pt x="1617076" y="221824"/>
                  </a:lnTo>
                  <a:lnTo>
                    <a:pt x="1623977" y="211512"/>
                  </a:lnTo>
                  <a:lnTo>
                    <a:pt x="1626494" y="198764"/>
                  </a:lnTo>
                  <a:lnTo>
                    <a:pt x="1623977" y="186017"/>
                  </a:lnTo>
                  <a:lnTo>
                    <a:pt x="1617076" y="175705"/>
                  </a:lnTo>
                  <a:lnTo>
                    <a:pt x="1606764" y="168803"/>
                  </a:lnTo>
                  <a:lnTo>
                    <a:pt x="1594016" y="166286"/>
                  </a:lnTo>
                  <a:lnTo>
                    <a:pt x="1944778" y="166286"/>
                  </a:lnTo>
                  <a:lnTo>
                    <a:pt x="1944778" y="192269"/>
                  </a:lnTo>
                  <a:lnTo>
                    <a:pt x="1936821" y="231242"/>
                  </a:lnTo>
                  <a:close/>
                </a:path>
                <a:path w="2571115" h="5250180">
                  <a:moveTo>
                    <a:pt x="1570305" y="220849"/>
                  </a:moveTo>
                  <a:lnTo>
                    <a:pt x="1426430" y="220849"/>
                  </a:lnTo>
                  <a:lnTo>
                    <a:pt x="1434814" y="219225"/>
                  </a:lnTo>
                  <a:lnTo>
                    <a:pt x="1441857" y="214679"/>
                  </a:lnTo>
                  <a:lnTo>
                    <a:pt x="1446709" y="207696"/>
                  </a:lnTo>
                  <a:lnTo>
                    <a:pt x="1448515" y="198764"/>
                  </a:lnTo>
                  <a:lnTo>
                    <a:pt x="1446709" y="189833"/>
                  </a:lnTo>
                  <a:lnTo>
                    <a:pt x="1441857" y="182850"/>
                  </a:lnTo>
                  <a:lnTo>
                    <a:pt x="1434814" y="178303"/>
                  </a:lnTo>
                  <a:lnTo>
                    <a:pt x="1426430" y="176679"/>
                  </a:lnTo>
                  <a:lnTo>
                    <a:pt x="1570763" y="176679"/>
                  </a:lnTo>
                  <a:lnTo>
                    <a:pt x="1564238" y="186017"/>
                  </a:lnTo>
                  <a:lnTo>
                    <a:pt x="1561538" y="198764"/>
                  </a:lnTo>
                  <a:lnTo>
                    <a:pt x="1564056" y="211512"/>
                  </a:lnTo>
                  <a:lnTo>
                    <a:pt x="1570305" y="220849"/>
                  </a:lnTo>
                  <a:close/>
                </a:path>
              </a:pathLst>
            </a:custGeom>
            <a:solidFill>
              <a:srgbClr val="000000"/>
            </a:solidFill>
          </p:spPr>
          <p:txBody>
            <a:bodyPr wrap="square" lIns="0" tIns="0" rIns="0" bIns="0" rtlCol="0"/>
            <a:lstStyle/>
            <a:p>
              <a:endParaRPr/>
            </a:p>
          </p:txBody>
        </p:sp>
        <p:pic>
          <p:nvPicPr>
            <p:cNvPr id="26" name="object 26"/>
            <p:cNvPicPr/>
            <p:nvPr/>
          </p:nvPicPr>
          <p:blipFill>
            <a:blip r:embed="rId7" cstate="print">
              <a:extLst>
                <a:ext uri="{28A0092B-C50C-407E-A947-70E740481C1C}">
                  <a14:useLocalDpi xmlns:a14="http://schemas.microsoft.com/office/drawing/2010/main" val="0"/>
                </a:ext>
              </a:extLst>
            </a:blip>
            <a:srcRect/>
            <a:stretch/>
          </p:blipFill>
          <p:spPr>
            <a:xfrm>
              <a:off x="2819323" y="4405637"/>
              <a:ext cx="2366364" cy="5005063"/>
            </a:xfrm>
            <a:prstGeom prst="rect">
              <a:avLst/>
            </a:prstGeom>
          </p:spPr>
        </p:pic>
        <p:sp>
          <p:nvSpPr>
            <p:cNvPr id="27" name="object 27"/>
            <p:cNvSpPr/>
            <p:nvPr/>
          </p:nvSpPr>
          <p:spPr>
            <a:xfrm>
              <a:off x="3803276" y="4458358"/>
              <a:ext cx="356235" cy="44450"/>
            </a:xfrm>
            <a:custGeom>
              <a:avLst/>
              <a:gdLst/>
              <a:ahLst/>
              <a:cxnLst/>
              <a:rect l="l" t="t" r="r" b="b"/>
              <a:pathLst>
                <a:path w="356235" h="44450">
                  <a:moveTo>
                    <a:pt x="333873" y="44169"/>
                  </a:moveTo>
                  <a:lnTo>
                    <a:pt x="22085" y="44169"/>
                  </a:lnTo>
                  <a:lnTo>
                    <a:pt x="13701" y="42546"/>
                  </a:lnTo>
                  <a:lnTo>
                    <a:pt x="6658" y="37999"/>
                  </a:lnTo>
                  <a:lnTo>
                    <a:pt x="1806" y="31016"/>
                  </a:lnTo>
                  <a:lnTo>
                    <a:pt x="0" y="22084"/>
                  </a:lnTo>
                  <a:lnTo>
                    <a:pt x="1806" y="13153"/>
                  </a:lnTo>
                  <a:lnTo>
                    <a:pt x="6658" y="6170"/>
                  </a:lnTo>
                  <a:lnTo>
                    <a:pt x="13701"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a:p>
          </p:txBody>
        </p:sp>
        <p:pic>
          <p:nvPicPr>
            <p:cNvPr id="28" name="object 28"/>
            <p:cNvPicPr/>
            <p:nvPr/>
          </p:nvPicPr>
          <p:blipFill>
            <a:blip r:embed="rId8" cstate="print"/>
            <a:stretch>
              <a:fillRect/>
            </a:stretch>
          </p:blipFill>
          <p:spPr>
            <a:xfrm>
              <a:off x="4272235" y="4447965"/>
              <a:ext cx="65001" cy="64962"/>
            </a:xfrm>
            <a:prstGeom prst="rect">
              <a:avLst/>
            </a:prstGeom>
          </p:spPr>
        </p:pic>
        <p:sp>
          <p:nvSpPr>
            <p:cNvPr id="29" name="object 29"/>
            <p:cNvSpPr/>
            <p:nvPr/>
          </p:nvSpPr>
          <p:spPr>
            <a:xfrm>
              <a:off x="2656154" y="4957228"/>
              <a:ext cx="2676525" cy="1255395"/>
            </a:xfrm>
            <a:custGeom>
              <a:avLst/>
              <a:gdLst/>
              <a:ahLst/>
              <a:cxnLst/>
              <a:rect l="l" t="t" r="r" b="b"/>
              <a:pathLst>
                <a:path w="2676525" h="1255395">
                  <a:moveTo>
                    <a:pt x="28575" y="860018"/>
                  </a:moveTo>
                  <a:lnTo>
                    <a:pt x="17538" y="862291"/>
                  </a:lnTo>
                  <a:lnTo>
                    <a:pt x="8445" y="868451"/>
                  </a:lnTo>
                  <a:lnTo>
                    <a:pt x="2273" y="877544"/>
                  </a:lnTo>
                  <a:lnTo>
                    <a:pt x="0" y="888593"/>
                  </a:lnTo>
                  <a:lnTo>
                    <a:pt x="0" y="1226362"/>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29"/>
                  </a:lnTo>
                  <a:lnTo>
                    <a:pt x="2273" y="397078"/>
                  </a:lnTo>
                  <a:lnTo>
                    <a:pt x="0" y="407924"/>
                  </a:lnTo>
                  <a:lnTo>
                    <a:pt x="0" y="745693"/>
                  </a:lnTo>
                  <a:lnTo>
                    <a:pt x="2273" y="756729"/>
                  </a:lnTo>
                  <a:lnTo>
                    <a:pt x="8445" y="765822"/>
                  </a:lnTo>
                  <a:lnTo>
                    <a:pt x="17538" y="771994"/>
                  </a:lnTo>
                  <a:lnTo>
                    <a:pt x="28575" y="774268"/>
                  </a:lnTo>
                  <a:lnTo>
                    <a:pt x="28575" y="380644"/>
                  </a:lnTo>
                  <a:close/>
                </a:path>
                <a:path w="2676525" h="1255395">
                  <a:moveTo>
                    <a:pt x="28575" y="0"/>
                  </a:moveTo>
                  <a:lnTo>
                    <a:pt x="17538" y="2070"/>
                  </a:lnTo>
                  <a:lnTo>
                    <a:pt x="8445" y="7797"/>
                  </a:lnTo>
                  <a:lnTo>
                    <a:pt x="2273" y="16433"/>
                  </a:lnTo>
                  <a:lnTo>
                    <a:pt x="0" y="27279"/>
                  </a:lnTo>
                  <a:lnTo>
                    <a:pt x="0" y="189674"/>
                  </a:lnTo>
                  <a:lnTo>
                    <a:pt x="2273" y="200710"/>
                  </a:lnTo>
                  <a:lnTo>
                    <a:pt x="8445" y="209804"/>
                  </a:lnTo>
                  <a:lnTo>
                    <a:pt x="17538" y="215976"/>
                  </a:lnTo>
                  <a:lnTo>
                    <a:pt x="28575" y="218249"/>
                  </a:lnTo>
                  <a:lnTo>
                    <a:pt x="28575" y="0"/>
                  </a:lnTo>
                  <a:close/>
                </a:path>
                <a:path w="2676525" h="1255395">
                  <a:moveTo>
                    <a:pt x="2676182" y="525691"/>
                  </a:moveTo>
                  <a:lnTo>
                    <a:pt x="2671635" y="518998"/>
                  </a:lnTo>
                  <a:lnTo>
                    <a:pt x="2662542" y="512826"/>
                  </a:lnTo>
                  <a:lnTo>
                    <a:pt x="2651493" y="510552"/>
                  </a:lnTo>
                  <a:lnTo>
                    <a:pt x="2651493" y="1143215"/>
                  </a:lnTo>
                  <a:lnTo>
                    <a:pt x="2662542" y="1140942"/>
                  </a:lnTo>
                  <a:lnTo>
                    <a:pt x="2671635" y="1134770"/>
                  </a:lnTo>
                  <a:lnTo>
                    <a:pt x="2676182" y="1128077"/>
                  </a:lnTo>
                  <a:lnTo>
                    <a:pt x="2676182" y="525691"/>
                  </a:lnTo>
                  <a:close/>
                </a:path>
              </a:pathLst>
            </a:custGeom>
            <a:solidFill>
              <a:srgbClr val="B8B8B8"/>
            </a:solidFill>
          </p:spPr>
          <p:txBody>
            <a:bodyPr wrap="square" lIns="0" tIns="0" rIns="0" bIns="0" rtlCol="0"/>
            <a:lstStyle/>
            <a:p>
              <a:endParaRPr/>
            </a:p>
          </p:txBody>
        </p:sp>
        <p:sp>
          <p:nvSpPr>
            <p:cNvPr id="30" name="object 30"/>
            <p:cNvSpPr/>
            <p:nvPr/>
          </p:nvSpPr>
          <p:spPr>
            <a:xfrm>
              <a:off x="2684736" y="4255696"/>
              <a:ext cx="2623185" cy="5300980"/>
            </a:xfrm>
            <a:custGeom>
              <a:avLst/>
              <a:gdLst/>
              <a:ahLst/>
              <a:cxnLst/>
              <a:rect l="l" t="t" r="r" b="b"/>
              <a:pathLst>
                <a:path w="2623185" h="5300980">
                  <a:moveTo>
                    <a:pt x="2255361" y="5300398"/>
                  </a:moveTo>
                  <a:lnTo>
                    <a:pt x="367556" y="5300398"/>
                  </a:lnTo>
                  <a:lnTo>
                    <a:pt x="339745" y="5298668"/>
                  </a:lnTo>
                  <a:lnTo>
                    <a:pt x="292850" y="5289823"/>
                  </a:lnTo>
                  <a:lnTo>
                    <a:pt x="248115" y="5275530"/>
                  </a:lnTo>
                  <a:lnTo>
                    <a:pt x="205906" y="5256152"/>
                  </a:lnTo>
                  <a:lnTo>
                    <a:pt x="166589" y="5232055"/>
                  </a:lnTo>
                  <a:lnTo>
                    <a:pt x="130529" y="5203605"/>
                  </a:lnTo>
                  <a:lnTo>
                    <a:pt x="98091" y="5171168"/>
                  </a:lnTo>
                  <a:lnTo>
                    <a:pt x="69642" y="5135108"/>
                  </a:lnTo>
                  <a:lnTo>
                    <a:pt x="45545" y="5095791"/>
                  </a:lnTo>
                  <a:lnTo>
                    <a:pt x="26167" y="5053582"/>
                  </a:lnTo>
                  <a:lnTo>
                    <a:pt x="11873" y="5008848"/>
                  </a:lnTo>
                  <a:lnTo>
                    <a:pt x="3029" y="4961952"/>
                  </a:lnTo>
                  <a:lnTo>
                    <a:pt x="80" y="4914560"/>
                  </a:lnTo>
                  <a:lnTo>
                    <a:pt x="0" y="388436"/>
                  </a:lnTo>
                  <a:lnTo>
                    <a:pt x="487" y="368766"/>
                  </a:lnTo>
                  <a:lnTo>
                    <a:pt x="4417" y="329244"/>
                  </a:lnTo>
                  <a:lnTo>
                    <a:pt x="11866" y="291651"/>
                  </a:lnTo>
                  <a:lnTo>
                    <a:pt x="26956" y="246182"/>
                  </a:lnTo>
                  <a:lnTo>
                    <a:pt x="43094" y="211553"/>
                  </a:lnTo>
                  <a:lnTo>
                    <a:pt x="67066" y="171483"/>
                  </a:lnTo>
                  <a:lnTo>
                    <a:pt x="95160" y="133484"/>
                  </a:lnTo>
                  <a:lnTo>
                    <a:pt x="121142" y="106974"/>
                  </a:lnTo>
                  <a:lnTo>
                    <a:pt x="134783" y="94389"/>
                  </a:lnTo>
                  <a:lnTo>
                    <a:pt x="183736" y="58200"/>
                  </a:lnTo>
                  <a:lnTo>
                    <a:pt x="230172" y="33673"/>
                  </a:lnTo>
                  <a:lnTo>
                    <a:pt x="280224" y="15381"/>
                  </a:lnTo>
                  <a:lnTo>
                    <a:pt x="333208" y="3949"/>
                  </a:lnTo>
                  <a:lnTo>
                    <a:pt x="388436" y="0"/>
                  </a:lnTo>
                  <a:lnTo>
                    <a:pt x="2235780" y="0"/>
                  </a:lnTo>
                  <a:lnTo>
                    <a:pt x="2290884" y="3824"/>
                  </a:lnTo>
                  <a:lnTo>
                    <a:pt x="2343618" y="15007"/>
                  </a:lnTo>
                  <a:lnTo>
                    <a:pt x="2373846" y="25982"/>
                  </a:lnTo>
                  <a:lnTo>
                    <a:pt x="388436" y="25982"/>
                  </a:lnTo>
                  <a:lnTo>
                    <a:pt x="339284" y="29294"/>
                  </a:lnTo>
                  <a:lnTo>
                    <a:pt x="292133" y="38943"/>
                  </a:lnTo>
                  <a:lnTo>
                    <a:pt x="247418" y="54502"/>
                  </a:lnTo>
                  <a:lnTo>
                    <a:pt x="205549" y="75541"/>
                  </a:lnTo>
                  <a:lnTo>
                    <a:pt x="167000" y="101632"/>
                  </a:lnTo>
                  <a:lnTo>
                    <a:pt x="132185" y="132347"/>
                  </a:lnTo>
                  <a:lnTo>
                    <a:pt x="101538" y="167257"/>
                  </a:lnTo>
                  <a:lnTo>
                    <a:pt x="75493" y="205934"/>
                  </a:lnTo>
                  <a:lnTo>
                    <a:pt x="54482" y="247948"/>
                  </a:lnTo>
                  <a:lnTo>
                    <a:pt x="38937" y="292872"/>
                  </a:lnTo>
                  <a:lnTo>
                    <a:pt x="29293" y="340277"/>
                  </a:lnTo>
                  <a:lnTo>
                    <a:pt x="26069" y="388436"/>
                  </a:lnTo>
                  <a:lnTo>
                    <a:pt x="25982" y="4914560"/>
                  </a:lnTo>
                  <a:lnTo>
                    <a:pt x="29293" y="4963719"/>
                  </a:lnTo>
                  <a:lnTo>
                    <a:pt x="38937" y="5010875"/>
                  </a:lnTo>
                  <a:lnTo>
                    <a:pt x="54482" y="5055596"/>
                  </a:lnTo>
                  <a:lnTo>
                    <a:pt x="75493" y="5097447"/>
                  </a:lnTo>
                  <a:lnTo>
                    <a:pt x="101538" y="5135997"/>
                  </a:lnTo>
                  <a:lnTo>
                    <a:pt x="132185" y="5170811"/>
                  </a:lnTo>
                  <a:lnTo>
                    <a:pt x="167000" y="5201458"/>
                  </a:lnTo>
                  <a:lnTo>
                    <a:pt x="205549" y="5227503"/>
                  </a:lnTo>
                  <a:lnTo>
                    <a:pt x="247400" y="5248515"/>
                  </a:lnTo>
                  <a:lnTo>
                    <a:pt x="292121" y="5264059"/>
                  </a:lnTo>
                  <a:lnTo>
                    <a:pt x="339277" y="5273703"/>
                  </a:lnTo>
                  <a:lnTo>
                    <a:pt x="388436" y="5277014"/>
                  </a:lnTo>
                  <a:lnTo>
                    <a:pt x="2370157" y="5277014"/>
                  </a:lnTo>
                  <a:lnTo>
                    <a:pt x="2330068" y="5289823"/>
                  </a:lnTo>
                  <a:lnTo>
                    <a:pt x="2283172" y="5298668"/>
                  </a:lnTo>
                  <a:lnTo>
                    <a:pt x="2255361" y="5300398"/>
                  </a:lnTo>
                  <a:close/>
                </a:path>
                <a:path w="2623185" h="5300980">
                  <a:moveTo>
                    <a:pt x="2370157" y="5277014"/>
                  </a:moveTo>
                  <a:lnTo>
                    <a:pt x="2234482" y="5277014"/>
                  </a:lnTo>
                  <a:lnTo>
                    <a:pt x="2283641" y="5273703"/>
                  </a:lnTo>
                  <a:lnTo>
                    <a:pt x="2330797" y="5264059"/>
                  </a:lnTo>
                  <a:lnTo>
                    <a:pt x="2375517" y="5248515"/>
                  </a:lnTo>
                  <a:lnTo>
                    <a:pt x="2417369" y="5227503"/>
                  </a:lnTo>
                  <a:lnTo>
                    <a:pt x="2455918" y="5201458"/>
                  </a:lnTo>
                  <a:lnTo>
                    <a:pt x="2490733" y="5170811"/>
                  </a:lnTo>
                  <a:lnTo>
                    <a:pt x="2521379" y="5135997"/>
                  </a:lnTo>
                  <a:lnTo>
                    <a:pt x="2547425" y="5097447"/>
                  </a:lnTo>
                  <a:lnTo>
                    <a:pt x="2568436" y="5055596"/>
                  </a:lnTo>
                  <a:lnTo>
                    <a:pt x="2583980" y="5010875"/>
                  </a:lnTo>
                  <a:lnTo>
                    <a:pt x="2593625" y="4963719"/>
                  </a:lnTo>
                  <a:lnTo>
                    <a:pt x="2596935" y="4914560"/>
                  </a:lnTo>
                  <a:lnTo>
                    <a:pt x="2596935" y="388436"/>
                  </a:lnTo>
                  <a:lnTo>
                    <a:pt x="2593625" y="339277"/>
                  </a:lnTo>
                  <a:lnTo>
                    <a:pt x="2583980" y="292121"/>
                  </a:lnTo>
                  <a:lnTo>
                    <a:pt x="2568436" y="247400"/>
                  </a:lnTo>
                  <a:lnTo>
                    <a:pt x="2547425" y="205549"/>
                  </a:lnTo>
                  <a:lnTo>
                    <a:pt x="2521379" y="166999"/>
                  </a:lnTo>
                  <a:lnTo>
                    <a:pt x="2490733" y="132185"/>
                  </a:lnTo>
                  <a:lnTo>
                    <a:pt x="2455918" y="101538"/>
                  </a:lnTo>
                  <a:lnTo>
                    <a:pt x="2417440" y="75541"/>
                  </a:lnTo>
                  <a:lnTo>
                    <a:pt x="2375499" y="54481"/>
                  </a:lnTo>
                  <a:lnTo>
                    <a:pt x="2330785" y="38937"/>
                  </a:lnTo>
                  <a:lnTo>
                    <a:pt x="2283633" y="29293"/>
                  </a:lnTo>
                  <a:lnTo>
                    <a:pt x="2234482" y="25982"/>
                  </a:lnTo>
                  <a:lnTo>
                    <a:pt x="2373846" y="25982"/>
                  </a:lnTo>
                  <a:lnTo>
                    <a:pt x="2439981" y="57701"/>
                  </a:lnTo>
                  <a:lnTo>
                    <a:pt x="2482613" y="88339"/>
                  </a:lnTo>
                  <a:lnTo>
                    <a:pt x="2519414" y="123558"/>
                  </a:lnTo>
                  <a:lnTo>
                    <a:pt x="2546270" y="155894"/>
                  </a:lnTo>
                  <a:lnTo>
                    <a:pt x="2572016" y="195070"/>
                  </a:lnTo>
                  <a:lnTo>
                    <a:pt x="2591049" y="232440"/>
                  </a:lnTo>
                  <a:lnTo>
                    <a:pt x="2606029" y="272814"/>
                  </a:lnTo>
                  <a:lnTo>
                    <a:pt x="2615123" y="310488"/>
                  </a:lnTo>
                  <a:lnTo>
                    <a:pt x="2620969" y="348488"/>
                  </a:lnTo>
                  <a:lnTo>
                    <a:pt x="2622918" y="388436"/>
                  </a:lnTo>
                  <a:lnTo>
                    <a:pt x="2622836" y="4914560"/>
                  </a:lnTo>
                  <a:lnTo>
                    <a:pt x="2619888" y="4961952"/>
                  </a:lnTo>
                  <a:lnTo>
                    <a:pt x="2611044" y="5008848"/>
                  </a:lnTo>
                  <a:lnTo>
                    <a:pt x="2596750" y="5053582"/>
                  </a:lnTo>
                  <a:lnTo>
                    <a:pt x="2577372" y="5095791"/>
                  </a:lnTo>
                  <a:lnTo>
                    <a:pt x="2553275" y="5135108"/>
                  </a:lnTo>
                  <a:lnTo>
                    <a:pt x="2524826" y="5171168"/>
                  </a:lnTo>
                  <a:lnTo>
                    <a:pt x="2492388" y="5203605"/>
                  </a:lnTo>
                  <a:lnTo>
                    <a:pt x="2456328" y="5232055"/>
                  </a:lnTo>
                  <a:lnTo>
                    <a:pt x="2417011" y="5256152"/>
                  </a:lnTo>
                  <a:lnTo>
                    <a:pt x="2374802" y="5275530"/>
                  </a:lnTo>
                  <a:lnTo>
                    <a:pt x="2370157" y="5277014"/>
                  </a:lnTo>
                  <a:close/>
                </a:path>
              </a:pathLst>
            </a:custGeom>
            <a:solidFill>
              <a:srgbClr val="E8E8E8"/>
            </a:solidFill>
          </p:spPr>
          <p:txBody>
            <a:bodyPr wrap="square" lIns="0" tIns="0" rIns="0" bIns="0" rtlCol="0"/>
            <a:lstStyle/>
            <a:p>
              <a:endParaRPr/>
            </a:p>
          </p:txBody>
        </p:sp>
      </p:grpSp>
      <p:grpSp>
        <p:nvGrpSpPr>
          <p:cNvPr id="31" name="object 31"/>
          <p:cNvGrpSpPr/>
          <p:nvPr/>
        </p:nvGrpSpPr>
        <p:grpSpPr>
          <a:xfrm>
            <a:off x="-377312" y="964038"/>
            <a:ext cx="2502814" cy="5300980"/>
            <a:chOff x="-377312" y="964038"/>
            <a:chExt cx="2502814" cy="5300980"/>
          </a:xfrm>
        </p:grpSpPr>
        <p:sp>
          <p:nvSpPr>
            <p:cNvPr id="32" name="object 32"/>
            <p:cNvSpPr/>
            <p:nvPr/>
          </p:nvSpPr>
          <p:spPr>
            <a:xfrm>
              <a:off x="0" y="990020"/>
              <a:ext cx="2075180" cy="5250180"/>
            </a:xfrm>
            <a:custGeom>
              <a:avLst/>
              <a:gdLst/>
              <a:ahLst/>
              <a:cxnLst/>
              <a:rect l="l" t="t" r="r" b="b"/>
              <a:pathLst>
                <a:path w="2075180" h="5250180">
                  <a:moveTo>
                    <a:pt x="1712301" y="5249732"/>
                  </a:moveTo>
                  <a:lnTo>
                    <a:pt x="0" y="5249732"/>
                  </a:lnTo>
                  <a:lnTo>
                    <a:pt x="0" y="5122420"/>
                  </a:lnTo>
                  <a:lnTo>
                    <a:pt x="1727891" y="5122420"/>
                  </a:lnTo>
                  <a:lnTo>
                    <a:pt x="1776988" y="5116750"/>
                  </a:lnTo>
                  <a:lnTo>
                    <a:pt x="1822086" y="5100603"/>
                  </a:lnTo>
                  <a:lnTo>
                    <a:pt x="1861889" y="5075276"/>
                  </a:lnTo>
                  <a:lnTo>
                    <a:pt x="1895102" y="5042064"/>
                  </a:lnTo>
                  <a:lnTo>
                    <a:pt x="1920429" y="5002261"/>
                  </a:lnTo>
                  <a:lnTo>
                    <a:pt x="1936575" y="4957163"/>
                  </a:lnTo>
                  <a:lnTo>
                    <a:pt x="1942245" y="4908065"/>
                  </a:lnTo>
                  <a:lnTo>
                    <a:pt x="1940946" y="4908065"/>
                  </a:lnTo>
                  <a:lnTo>
                    <a:pt x="1940946" y="348163"/>
                  </a:lnTo>
                  <a:lnTo>
                    <a:pt x="1935276" y="299066"/>
                  </a:lnTo>
                  <a:lnTo>
                    <a:pt x="1919130" y="253968"/>
                  </a:lnTo>
                  <a:lnTo>
                    <a:pt x="1893802" y="214165"/>
                  </a:lnTo>
                  <a:lnTo>
                    <a:pt x="1860590" y="180952"/>
                  </a:lnTo>
                  <a:lnTo>
                    <a:pt x="1820787" y="155625"/>
                  </a:lnTo>
                  <a:lnTo>
                    <a:pt x="1775689" y="139479"/>
                  </a:lnTo>
                  <a:lnTo>
                    <a:pt x="1726591" y="133809"/>
                  </a:lnTo>
                  <a:lnTo>
                    <a:pt x="0" y="133809"/>
                  </a:lnTo>
                  <a:lnTo>
                    <a:pt x="0" y="0"/>
                  </a:lnTo>
                  <a:lnTo>
                    <a:pt x="1712302" y="0"/>
                  </a:lnTo>
                  <a:lnTo>
                    <a:pt x="1761460" y="3310"/>
                  </a:lnTo>
                  <a:lnTo>
                    <a:pt x="1808616" y="12954"/>
                  </a:lnTo>
                  <a:lnTo>
                    <a:pt x="1853336" y="28499"/>
                  </a:lnTo>
                  <a:lnTo>
                    <a:pt x="1895188" y="49510"/>
                  </a:lnTo>
                  <a:lnTo>
                    <a:pt x="1933737" y="75556"/>
                  </a:lnTo>
                  <a:lnTo>
                    <a:pt x="1968552" y="106202"/>
                  </a:lnTo>
                  <a:lnTo>
                    <a:pt x="1999198" y="141017"/>
                  </a:lnTo>
                  <a:lnTo>
                    <a:pt x="2025244" y="179566"/>
                  </a:lnTo>
                  <a:lnTo>
                    <a:pt x="2046255" y="221418"/>
                  </a:lnTo>
                  <a:lnTo>
                    <a:pt x="2061800" y="266138"/>
                  </a:lnTo>
                  <a:lnTo>
                    <a:pt x="2071444" y="313294"/>
                  </a:lnTo>
                  <a:lnTo>
                    <a:pt x="2074755" y="362453"/>
                  </a:lnTo>
                  <a:lnTo>
                    <a:pt x="2074755" y="4887279"/>
                  </a:lnTo>
                  <a:lnTo>
                    <a:pt x="2071444" y="4936438"/>
                  </a:lnTo>
                  <a:lnTo>
                    <a:pt x="2061800" y="4983594"/>
                  </a:lnTo>
                  <a:lnTo>
                    <a:pt x="2046255" y="5028314"/>
                  </a:lnTo>
                  <a:lnTo>
                    <a:pt x="2025244" y="5070166"/>
                  </a:lnTo>
                  <a:lnTo>
                    <a:pt x="1999198" y="5108715"/>
                  </a:lnTo>
                  <a:lnTo>
                    <a:pt x="1968552" y="5143530"/>
                  </a:lnTo>
                  <a:lnTo>
                    <a:pt x="1933737" y="5174176"/>
                  </a:lnTo>
                  <a:lnTo>
                    <a:pt x="1895188" y="5200222"/>
                  </a:lnTo>
                  <a:lnTo>
                    <a:pt x="1853336" y="5221233"/>
                  </a:lnTo>
                  <a:lnTo>
                    <a:pt x="1808616" y="5236777"/>
                  </a:lnTo>
                  <a:lnTo>
                    <a:pt x="1761460" y="5246421"/>
                  </a:lnTo>
                  <a:lnTo>
                    <a:pt x="1712301" y="5249732"/>
                  </a:lnTo>
                  <a:close/>
                </a:path>
                <a:path w="2075180" h="5250180">
                  <a:moveTo>
                    <a:pt x="1327762" y="313087"/>
                  </a:moveTo>
                  <a:lnTo>
                    <a:pt x="253392" y="313087"/>
                  </a:lnTo>
                  <a:lnTo>
                    <a:pt x="206563" y="303526"/>
                  </a:lnTo>
                  <a:lnTo>
                    <a:pt x="168138" y="277524"/>
                  </a:lnTo>
                  <a:lnTo>
                    <a:pt x="142135" y="239098"/>
                  </a:lnTo>
                  <a:lnTo>
                    <a:pt x="132574" y="192269"/>
                  </a:lnTo>
                  <a:lnTo>
                    <a:pt x="132574" y="133809"/>
                  </a:lnTo>
                  <a:lnTo>
                    <a:pt x="1448580" y="133809"/>
                  </a:lnTo>
                  <a:lnTo>
                    <a:pt x="1448580" y="166287"/>
                  </a:lnTo>
                  <a:lnTo>
                    <a:pt x="1097819" y="166287"/>
                  </a:lnTo>
                  <a:lnTo>
                    <a:pt x="1085619" y="168804"/>
                  </a:lnTo>
                  <a:lnTo>
                    <a:pt x="1075246" y="175705"/>
                  </a:lnTo>
                  <a:lnTo>
                    <a:pt x="1074565" y="176680"/>
                  </a:lnTo>
                  <a:lnTo>
                    <a:pt x="618444" y="176680"/>
                  </a:lnTo>
                  <a:lnTo>
                    <a:pt x="610061" y="178303"/>
                  </a:lnTo>
                  <a:lnTo>
                    <a:pt x="603017" y="182850"/>
                  </a:lnTo>
                  <a:lnTo>
                    <a:pt x="598166" y="189833"/>
                  </a:lnTo>
                  <a:lnTo>
                    <a:pt x="596359" y="198764"/>
                  </a:lnTo>
                  <a:lnTo>
                    <a:pt x="598166" y="207696"/>
                  </a:lnTo>
                  <a:lnTo>
                    <a:pt x="603017" y="214679"/>
                  </a:lnTo>
                  <a:lnTo>
                    <a:pt x="610061" y="219226"/>
                  </a:lnTo>
                  <a:lnTo>
                    <a:pt x="618444" y="220849"/>
                  </a:lnTo>
                  <a:lnTo>
                    <a:pt x="1074107" y="220849"/>
                  </a:lnTo>
                  <a:lnTo>
                    <a:pt x="1074759" y="221824"/>
                  </a:lnTo>
                  <a:lnTo>
                    <a:pt x="1085071" y="228725"/>
                  </a:lnTo>
                  <a:lnTo>
                    <a:pt x="1097819" y="231242"/>
                  </a:lnTo>
                  <a:lnTo>
                    <a:pt x="1440623" y="231242"/>
                  </a:lnTo>
                  <a:lnTo>
                    <a:pt x="1439020" y="239098"/>
                  </a:lnTo>
                  <a:lnTo>
                    <a:pt x="1413017" y="277524"/>
                  </a:lnTo>
                  <a:lnTo>
                    <a:pt x="1374591" y="303526"/>
                  </a:lnTo>
                  <a:lnTo>
                    <a:pt x="1327762" y="313087"/>
                  </a:lnTo>
                  <a:close/>
                </a:path>
                <a:path w="2075180" h="5250180">
                  <a:moveTo>
                    <a:pt x="1440623" y="231242"/>
                  </a:moveTo>
                  <a:lnTo>
                    <a:pt x="1097819" y="231242"/>
                  </a:lnTo>
                  <a:lnTo>
                    <a:pt x="1110566" y="228725"/>
                  </a:lnTo>
                  <a:lnTo>
                    <a:pt x="1120878" y="221824"/>
                  </a:lnTo>
                  <a:lnTo>
                    <a:pt x="1127779" y="211512"/>
                  </a:lnTo>
                  <a:lnTo>
                    <a:pt x="1130296" y="198764"/>
                  </a:lnTo>
                  <a:lnTo>
                    <a:pt x="1127779" y="186017"/>
                  </a:lnTo>
                  <a:lnTo>
                    <a:pt x="1120878" y="175705"/>
                  </a:lnTo>
                  <a:lnTo>
                    <a:pt x="1110566" y="168804"/>
                  </a:lnTo>
                  <a:lnTo>
                    <a:pt x="1097819" y="166287"/>
                  </a:lnTo>
                  <a:lnTo>
                    <a:pt x="1448580" y="166287"/>
                  </a:lnTo>
                  <a:lnTo>
                    <a:pt x="1448580" y="192269"/>
                  </a:lnTo>
                  <a:lnTo>
                    <a:pt x="1440623" y="231242"/>
                  </a:lnTo>
                  <a:close/>
                </a:path>
                <a:path w="2075180" h="5250180">
                  <a:moveTo>
                    <a:pt x="1074107" y="220849"/>
                  </a:moveTo>
                  <a:lnTo>
                    <a:pt x="930232" y="220849"/>
                  </a:lnTo>
                  <a:lnTo>
                    <a:pt x="938616" y="219226"/>
                  </a:lnTo>
                  <a:lnTo>
                    <a:pt x="945659" y="214679"/>
                  </a:lnTo>
                  <a:lnTo>
                    <a:pt x="950511" y="207696"/>
                  </a:lnTo>
                  <a:lnTo>
                    <a:pt x="952317" y="198764"/>
                  </a:lnTo>
                  <a:lnTo>
                    <a:pt x="950511" y="189833"/>
                  </a:lnTo>
                  <a:lnTo>
                    <a:pt x="945659" y="182850"/>
                  </a:lnTo>
                  <a:lnTo>
                    <a:pt x="938616" y="178303"/>
                  </a:lnTo>
                  <a:lnTo>
                    <a:pt x="930232" y="176680"/>
                  </a:lnTo>
                  <a:lnTo>
                    <a:pt x="1074565" y="176680"/>
                  </a:lnTo>
                  <a:lnTo>
                    <a:pt x="1068040" y="186017"/>
                  </a:lnTo>
                  <a:lnTo>
                    <a:pt x="1065341" y="198764"/>
                  </a:lnTo>
                  <a:lnTo>
                    <a:pt x="1067858" y="211512"/>
                  </a:lnTo>
                  <a:lnTo>
                    <a:pt x="1074107" y="220849"/>
                  </a:lnTo>
                  <a:close/>
                </a:path>
              </a:pathLst>
            </a:custGeom>
            <a:solidFill>
              <a:srgbClr val="000000"/>
            </a:solidFill>
          </p:spPr>
          <p:txBody>
            <a:bodyPr wrap="square" lIns="0" tIns="0" rIns="0" bIns="0" rtlCol="0"/>
            <a:lstStyle/>
            <a:p>
              <a:endParaRPr/>
            </a:p>
          </p:txBody>
        </p:sp>
        <p:pic>
          <p:nvPicPr>
            <p:cNvPr id="33" name="object 33"/>
            <p:cNvPicPr/>
            <p:nvPr/>
          </p:nvPicPr>
          <p:blipFill>
            <a:blip r:embed="rId9" cstate="print">
              <a:extLst>
                <a:ext uri="{28A0092B-C50C-407E-A947-70E740481C1C}">
                  <a14:useLocalDpi xmlns:a14="http://schemas.microsoft.com/office/drawing/2010/main" val="0"/>
                </a:ext>
              </a:extLst>
            </a:blip>
            <a:srcRect/>
            <a:stretch/>
          </p:blipFill>
          <p:spPr>
            <a:xfrm>
              <a:off x="-377312" y="1109703"/>
              <a:ext cx="2351440" cy="4989435"/>
            </a:xfrm>
            <a:prstGeom prst="rect">
              <a:avLst/>
            </a:prstGeom>
          </p:spPr>
        </p:pic>
        <p:sp>
          <p:nvSpPr>
            <p:cNvPr id="34" name="object 34"/>
            <p:cNvSpPr/>
            <p:nvPr/>
          </p:nvSpPr>
          <p:spPr>
            <a:xfrm>
              <a:off x="596359" y="1166700"/>
              <a:ext cx="356235" cy="44450"/>
            </a:xfrm>
            <a:custGeom>
              <a:avLst/>
              <a:gdLst/>
              <a:ahLst/>
              <a:cxnLst/>
              <a:rect l="l" t="t" r="r" b="b"/>
              <a:pathLst>
                <a:path w="356234" h="44450">
                  <a:moveTo>
                    <a:pt x="333873" y="44169"/>
                  </a:moveTo>
                  <a:lnTo>
                    <a:pt x="22084" y="44169"/>
                  </a:lnTo>
                  <a:lnTo>
                    <a:pt x="13701" y="42546"/>
                  </a:lnTo>
                  <a:lnTo>
                    <a:pt x="6657" y="37999"/>
                  </a:lnTo>
                  <a:lnTo>
                    <a:pt x="1806" y="31016"/>
                  </a:lnTo>
                  <a:lnTo>
                    <a:pt x="0" y="22084"/>
                  </a:lnTo>
                  <a:lnTo>
                    <a:pt x="1806" y="13153"/>
                  </a:lnTo>
                  <a:lnTo>
                    <a:pt x="6657" y="6170"/>
                  </a:lnTo>
                  <a:lnTo>
                    <a:pt x="13701" y="1623"/>
                  </a:lnTo>
                  <a:lnTo>
                    <a:pt x="22084"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a:p>
          </p:txBody>
        </p:sp>
        <p:pic>
          <p:nvPicPr>
            <p:cNvPr id="35" name="object 35"/>
            <p:cNvPicPr/>
            <p:nvPr/>
          </p:nvPicPr>
          <p:blipFill>
            <a:blip r:embed="rId10" cstate="print"/>
            <a:stretch>
              <a:fillRect/>
            </a:stretch>
          </p:blipFill>
          <p:spPr>
            <a:xfrm>
              <a:off x="1065318" y="1156307"/>
              <a:ext cx="65000" cy="64961"/>
            </a:xfrm>
            <a:prstGeom prst="rect">
              <a:avLst/>
            </a:prstGeom>
          </p:spPr>
        </p:pic>
        <p:sp>
          <p:nvSpPr>
            <p:cNvPr id="36" name="object 36"/>
            <p:cNvSpPr/>
            <p:nvPr/>
          </p:nvSpPr>
          <p:spPr>
            <a:xfrm>
              <a:off x="2100737" y="2176115"/>
              <a:ext cx="24765" cy="633095"/>
            </a:xfrm>
            <a:custGeom>
              <a:avLst/>
              <a:gdLst/>
              <a:ahLst/>
              <a:cxnLst/>
              <a:rect l="l" t="t" r="r" b="b"/>
              <a:pathLst>
                <a:path w="24764" h="633094">
                  <a:moveTo>
                    <a:pt x="0" y="632670"/>
                  </a:moveTo>
                  <a:lnTo>
                    <a:pt x="0" y="0"/>
                  </a:lnTo>
                  <a:lnTo>
                    <a:pt x="11042" y="2273"/>
                  </a:lnTo>
                  <a:lnTo>
                    <a:pt x="20136" y="8444"/>
                  </a:lnTo>
                  <a:lnTo>
                    <a:pt x="24683" y="15144"/>
                  </a:lnTo>
                  <a:lnTo>
                    <a:pt x="24683" y="617525"/>
                  </a:lnTo>
                  <a:lnTo>
                    <a:pt x="20136" y="624225"/>
                  </a:lnTo>
                  <a:lnTo>
                    <a:pt x="11042" y="630396"/>
                  </a:lnTo>
                  <a:lnTo>
                    <a:pt x="0" y="632670"/>
                  </a:lnTo>
                  <a:close/>
                </a:path>
              </a:pathLst>
            </a:custGeom>
            <a:solidFill>
              <a:srgbClr val="B8B8B8"/>
            </a:solidFill>
          </p:spPr>
          <p:txBody>
            <a:bodyPr wrap="square" lIns="0" tIns="0" rIns="0" bIns="0" rtlCol="0"/>
            <a:lstStyle/>
            <a:p>
              <a:endParaRPr/>
            </a:p>
          </p:txBody>
        </p:sp>
        <p:sp>
          <p:nvSpPr>
            <p:cNvPr id="37" name="object 37"/>
            <p:cNvSpPr/>
            <p:nvPr/>
          </p:nvSpPr>
          <p:spPr>
            <a:xfrm>
              <a:off x="0" y="964038"/>
              <a:ext cx="2101215" cy="5300980"/>
            </a:xfrm>
            <a:custGeom>
              <a:avLst/>
              <a:gdLst/>
              <a:ahLst/>
              <a:cxnLst/>
              <a:rect l="l" t="t" r="r" b="b"/>
              <a:pathLst>
                <a:path w="2101215" h="5300980">
                  <a:moveTo>
                    <a:pt x="1733179" y="5300398"/>
                  </a:moveTo>
                  <a:lnTo>
                    <a:pt x="0" y="5300398"/>
                  </a:lnTo>
                  <a:lnTo>
                    <a:pt x="0" y="5277014"/>
                  </a:lnTo>
                  <a:lnTo>
                    <a:pt x="1712301" y="5277014"/>
                  </a:lnTo>
                  <a:lnTo>
                    <a:pt x="1761460" y="5273703"/>
                  </a:lnTo>
                  <a:lnTo>
                    <a:pt x="1808616" y="5264059"/>
                  </a:lnTo>
                  <a:lnTo>
                    <a:pt x="1853337" y="5248515"/>
                  </a:lnTo>
                  <a:lnTo>
                    <a:pt x="1895188" y="5227503"/>
                  </a:lnTo>
                  <a:lnTo>
                    <a:pt x="1933738" y="5201458"/>
                  </a:lnTo>
                  <a:lnTo>
                    <a:pt x="1968552" y="5170811"/>
                  </a:lnTo>
                  <a:lnTo>
                    <a:pt x="1999199" y="5135997"/>
                  </a:lnTo>
                  <a:lnTo>
                    <a:pt x="2025244" y="5097447"/>
                  </a:lnTo>
                  <a:lnTo>
                    <a:pt x="2046256" y="5055596"/>
                  </a:lnTo>
                  <a:lnTo>
                    <a:pt x="2061800" y="5010875"/>
                  </a:lnTo>
                  <a:lnTo>
                    <a:pt x="2071444" y="4963719"/>
                  </a:lnTo>
                  <a:lnTo>
                    <a:pt x="2074755" y="4914560"/>
                  </a:lnTo>
                  <a:lnTo>
                    <a:pt x="2074755" y="388436"/>
                  </a:lnTo>
                  <a:lnTo>
                    <a:pt x="2071444" y="339277"/>
                  </a:lnTo>
                  <a:lnTo>
                    <a:pt x="2061800" y="292120"/>
                  </a:lnTo>
                  <a:lnTo>
                    <a:pt x="2046256" y="247400"/>
                  </a:lnTo>
                  <a:lnTo>
                    <a:pt x="2025244" y="205549"/>
                  </a:lnTo>
                  <a:lnTo>
                    <a:pt x="1999199" y="166999"/>
                  </a:lnTo>
                  <a:lnTo>
                    <a:pt x="1968552" y="132185"/>
                  </a:lnTo>
                  <a:lnTo>
                    <a:pt x="1933738" y="101538"/>
                  </a:lnTo>
                  <a:lnTo>
                    <a:pt x="1895259" y="75541"/>
                  </a:lnTo>
                  <a:lnTo>
                    <a:pt x="1853377" y="54502"/>
                  </a:lnTo>
                  <a:lnTo>
                    <a:pt x="1808634" y="38943"/>
                  </a:lnTo>
                  <a:lnTo>
                    <a:pt x="1761464" y="29294"/>
                  </a:lnTo>
                  <a:lnTo>
                    <a:pt x="1712301" y="25982"/>
                  </a:lnTo>
                  <a:lnTo>
                    <a:pt x="0" y="25982"/>
                  </a:lnTo>
                  <a:lnTo>
                    <a:pt x="0" y="0"/>
                  </a:lnTo>
                  <a:lnTo>
                    <a:pt x="1713600" y="0"/>
                  </a:lnTo>
                  <a:lnTo>
                    <a:pt x="1768703" y="3824"/>
                  </a:lnTo>
                  <a:lnTo>
                    <a:pt x="1821437" y="15007"/>
                  </a:lnTo>
                  <a:lnTo>
                    <a:pt x="1871303" y="33111"/>
                  </a:lnTo>
                  <a:lnTo>
                    <a:pt x="1917801" y="57701"/>
                  </a:lnTo>
                  <a:lnTo>
                    <a:pt x="1960432" y="88340"/>
                  </a:lnTo>
                  <a:lnTo>
                    <a:pt x="1997234" y="123558"/>
                  </a:lnTo>
                  <a:lnTo>
                    <a:pt x="2024089" y="155894"/>
                  </a:lnTo>
                  <a:lnTo>
                    <a:pt x="2049727" y="194887"/>
                  </a:lnTo>
                  <a:lnTo>
                    <a:pt x="2068868" y="232440"/>
                  </a:lnTo>
                  <a:lnTo>
                    <a:pt x="2083849" y="272814"/>
                  </a:lnTo>
                  <a:lnTo>
                    <a:pt x="2092942" y="310489"/>
                  </a:lnTo>
                  <a:lnTo>
                    <a:pt x="2098789" y="348488"/>
                  </a:lnTo>
                  <a:lnTo>
                    <a:pt x="2100737" y="388436"/>
                  </a:lnTo>
                  <a:lnTo>
                    <a:pt x="2100656" y="4914560"/>
                  </a:lnTo>
                  <a:lnTo>
                    <a:pt x="2097708" y="4961952"/>
                  </a:lnTo>
                  <a:lnTo>
                    <a:pt x="2088864" y="5008847"/>
                  </a:lnTo>
                  <a:lnTo>
                    <a:pt x="2074570" y="5053582"/>
                  </a:lnTo>
                  <a:lnTo>
                    <a:pt x="2055192" y="5095790"/>
                  </a:lnTo>
                  <a:lnTo>
                    <a:pt x="2031095" y="5135107"/>
                  </a:lnTo>
                  <a:lnTo>
                    <a:pt x="2002645" y="5171168"/>
                  </a:lnTo>
                  <a:lnTo>
                    <a:pt x="1970208" y="5203605"/>
                  </a:lnTo>
                  <a:lnTo>
                    <a:pt x="1934147" y="5232055"/>
                  </a:lnTo>
                  <a:lnTo>
                    <a:pt x="1894830" y="5256152"/>
                  </a:lnTo>
                  <a:lnTo>
                    <a:pt x="1852622" y="5275530"/>
                  </a:lnTo>
                  <a:lnTo>
                    <a:pt x="1807887" y="5289824"/>
                  </a:lnTo>
                  <a:lnTo>
                    <a:pt x="1760992" y="5298668"/>
                  </a:lnTo>
                  <a:lnTo>
                    <a:pt x="1733179" y="5300398"/>
                  </a:lnTo>
                  <a:close/>
                </a:path>
              </a:pathLst>
            </a:custGeom>
            <a:solidFill>
              <a:srgbClr val="E8E8E8"/>
            </a:solidFill>
          </p:spPr>
          <p:txBody>
            <a:bodyPr wrap="square" lIns="0" tIns="0" rIns="0" bIns="0" rtlCol="0"/>
            <a:lstStyle/>
            <a:p>
              <a:endParaRPr/>
            </a:p>
          </p:txBody>
        </p:sp>
      </p:grpSp>
      <p:grpSp>
        <p:nvGrpSpPr>
          <p:cNvPr id="38" name="object 38"/>
          <p:cNvGrpSpPr/>
          <p:nvPr/>
        </p:nvGrpSpPr>
        <p:grpSpPr>
          <a:xfrm>
            <a:off x="0" y="6637347"/>
            <a:ext cx="2125980" cy="3649979"/>
            <a:chOff x="0" y="6637347"/>
            <a:chExt cx="2125980" cy="3649979"/>
          </a:xfrm>
        </p:grpSpPr>
        <p:sp>
          <p:nvSpPr>
            <p:cNvPr id="39" name="object 39"/>
            <p:cNvSpPr/>
            <p:nvPr/>
          </p:nvSpPr>
          <p:spPr>
            <a:xfrm>
              <a:off x="0" y="6663329"/>
              <a:ext cx="2075180" cy="3623945"/>
            </a:xfrm>
            <a:custGeom>
              <a:avLst/>
              <a:gdLst/>
              <a:ahLst/>
              <a:cxnLst/>
              <a:rect l="l" t="t" r="r" b="b"/>
              <a:pathLst>
                <a:path w="2075180" h="3623945">
                  <a:moveTo>
                    <a:pt x="2074755" y="3623670"/>
                  </a:moveTo>
                  <a:lnTo>
                    <a:pt x="1940946" y="3623670"/>
                  </a:lnTo>
                  <a:lnTo>
                    <a:pt x="1940946" y="348163"/>
                  </a:lnTo>
                  <a:lnTo>
                    <a:pt x="1935276" y="299065"/>
                  </a:lnTo>
                  <a:lnTo>
                    <a:pt x="1919130" y="253968"/>
                  </a:lnTo>
                  <a:lnTo>
                    <a:pt x="1893802" y="214165"/>
                  </a:lnTo>
                  <a:lnTo>
                    <a:pt x="1860590" y="180952"/>
                  </a:lnTo>
                  <a:lnTo>
                    <a:pt x="1820787" y="155625"/>
                  </a:lnTo>
                  <a:lnTo>
                    <a:pt x="1775689" y="139479"/>
                  </a:lnTo>
                  <a:lnTo>
                    <a:pt x="1726591" y="133809"/>
                  </a:lnTo>
                  <a:lnTo>
                    <a:pt x="0" y="133809"/>
                  </a:lnTo>
                  <a:lnTo>
                    <a:pt x="0" y="0"/>
                  </a:lnTo>
                  <a:lnTo>
                    <a:pt x="1712301" y="0"/>
                  </a:lnTo>
                  <a:lnTo>
                    <a:pt x="1761460" y="3310"/>
                  </a:lnTo>
                  <a:lnTo>
                    <a:pt x="1808616" y="12955"/>
                  </a:lnTo>
                  <a:lnTo>
                    <a:pt x="1853336" y="28499"/>
                  </a:lnTo>
                  <a:lnTo>
                    <a:pt x="1895188" y="49510"/>
                  </a:lnTo>
                  <a:lnTo>
                    <a:pt x="1933737" y="75556"/>
                  </a:lnTo>
                  <a:lnTo>
                    <a:pt x="1968552" y="106202"/>
                  </a:lnTo>
                  <a:lnTo>
                    <a:pt x="1999198" y="141017"/>
                  </a:lnTo>
                  <a:lnTo>
                    <a:pt x="2025244" y="179566"/>
                  </a:lnTo>
                  <a:lnTo>
                    <a:pt x="2046255" y="221418"/>
                  </a:lnTo>
                  <a:lnTo>
                    <a:pt x="2061800" y="266138"/>
                  </a:lnTo>
                  <a:lnTo>
                    <a:pt x="2071444" y="313294"/>
                  </a:lnTo>
                  <a:lnTo>
                    <a:pt x="2074755" y="362453"/>
                  </a:lnTo>
                  <a:lnTo>
                    <a:pt x="2074755" y="3623670"/>
                  </a:lnTo>
                  <a:close/>
                </a:path>
                <a:path w="2075180" h="3623945">
                  <a:moveTo>
                    <a:pt x="1327762" y="313087"/>
                  </a:moveTo>
                  <a:lnTo>
                    <a:pt x="253392" y="313087"/>
                  </a:lnTo>
                  <a:lnTo>
                    <a:pt x="206563" y="303526"/>
                  </a:lnTo>
                  <a:lnTo>
                    <a:pt x="168138" y="277524"/>
                  </a:lnTo>
                  <a:lnTo>
                    <a:pt x="142135" y="239098"/>
                  </a:lnTo>
                  <a:lnTo>
                    <a:pt x="132574" y="192269"/>
                  </a:lnTo>
                  <a:lnTo>
                    <a:pt x="132574" y="133809"/>
                  </a:lnTo>
                  <a:lnTo>
                    <a:pt x="1448580" y="133809"/>
                  </a:lnTo>
                  <a:lnTo>
                    <a:pt x="1448580" y="166287"/>
                  </a:lnTo>
                  <a:lnTo>
                    <a:pt x="1097819" y="166287"/>
                  </a:lnTo>
                  <a:lnTo>
                    <a:pt x="1085619" y="168804"/>
                  </a:lnTo>
                  <a:lnTo>
                    <a:pt x="1075246" y="175705"/>
                  </a:lnTo>
                  <a:lnTo>
                    <a:pt x="1074565" y="176680"/>
                  </a:lnTo>
                  <a:lnTo>
                    <a:pt x="618444" y="176680"/>
                  </a:lnTo>
                  <a:lnTo>
                    <a:pt x="610061" y="178303"/>
                  </a:lnTo>
                  <a:lnTo>
                    <a:pt x="603017" y="182850"/>
                  </a:lnTo>
                  <a:lnTo>
                    <a:pt x="598166" y="189833"/>
                  </a:lnTo>
                  <a:lnTo>
                    <a:pt x="596359" y="198765"/>
                  </a:lnTo>
                  <a:lnTo>
                    <a:pt x="598166" y="207696"/>
                  </a:lnTo>
                  <a:lnTo>
                    <a:pt x="603017" y="214679"/>
                  </a:lnTo>
                  <a:lnTo>
                    <a:pt x="610061" y="219226"/>
                  </a:lnTo>
                  <a:lnTo>
                    <a:pt x="618444" y="220849"/>
                  </a:lnTo>
                  <a:lnTo>
                    <a:pt x="1074107" y="220849"/>
                  </a:lnTo>
                  <a:lnTo>
                    <a:pt x="1074759" y="221824"/>
                  </a:lnTo>
                  <a:lnTo>
                    <a:pt x="1085071" y="228726"/>
                  </a:lnTo>
                  <a:lnTo>
                    <a:pt x="1097819" y="231243"/>
                  </a:lnTo>
                  <a:lnTo>
                    <a:pt x="1440623" y="231243"/>
                  </a:lnTo>
                  <a:lnTo>
                    <a:pt x="1439020" y="239098"/>
                  </a:lnTo>
                  <a:lnTo>
                    <a:pt x="1413017" y="277524"/>
                  </a:lnTo>
                  <a:lnTo>
                    <a:pt x="1374591" y="303526"/>
                  </a:lnTo>
                  <a:lnTo>
                    <a:pt x="1327762" y="313087"/>
                  </a:lnTo>
                  <a:close/>
                </a:path>
                <a:path w="2075180" h="3623945">
                  <a:moveTo>
                    <a:pt x="1440623" y="231243"/>
                  </a:moveTo>
                  <a:lnTo>
                    <a:pt x="1097819" y="231243"/>
                  </a:lnTo>
                  <a:lnTo>
                    <a:pt x="1110566" y="228726"/>
                  </a:lnTo>
                  <a:lnTo>
                    <a:pt x="1120878" y="221824"/>
                  </a:lnTo>
                  <a:lnTo>
                    <a:pt x="1127779" y="211512"/>
                  </a:lnTo>
                  <a:lnTo>
                    <a:pt x="1130296" y="198765"/>
                  </a:lnTo>
                  <a:lnTo>
                    <a:pt x="1127779" y="186017"/>
                  </a:lnTo>
                  <a:lnTo>
                    <a:pt x="1120877" y="175705"/>
                  </a:lnTo>
                  <a:lnTo>
                    <a:pt x="1110566" y="168804"/>
                  </a:lnTo>
                  <a:lnTo>
                    <a:pt x="1097819" y="166287"/>
                  </a:lnTo>
                  <a:lnTo>
                    <a:pt x="1448580" y="166287"/>
                  </a:lnTo>
                  <a:lnTo>
                    <a:pt x="1448580" y="192269"/>
                  </a:lnTo>
                  <a:lnTo>
                    <a:pt x="1440623" y="231243"/>
                  </a:lnTo>
                  <a:close/>
                </a:path>
                <a:path w="2075180" h="3623945">
                  <a:moveTo>
                    <a:pt x="1074107" y="220849"/>
                  </a:moveTo>
                  <a:lnTo>
                    <a:pt x="930232" y="220849"/>
                  </a:lnTo>
                  <a:lnTo>
                    <a:pt x="938616" y="219226"/>
                  </a:lnTo>
                  <a:lnTo>
                    <a:pt x="945659" y="214679"/>
                  </a:lnTo>
                  <a:lnTo>
                    <a:pt x="950511" y="207696"/>
                  </a:lnTo>
                  <a:lnTo>
                    <a:pt x="952317" y="198765"/>
                  </a:lnTo>
                  <a:lnTo>
                    <a:pt x="950511" y="189833"/>
                  </a:lnTo>
                  <a:lnTo>
                    <a:pt x="945659" y="182850"/>
                  </a:lnTo>
                  <a:lnTo>
                    <a:pt x="938616" y="178303"/>
                  </a:lnTo>
                  <a:lnTo>
                    <a:pt x="930232" y="176680"/>
                  </a:lnTo>
                  <a:lnTo>
                    <a:pt x="1074565" y="176680"/>
                  </a:lnTo>
                  <a:lnTo>
                    <a:pt x="1068040" y="186017"/>
                  </a:lnTo>
                  <a:lnTo>
                    <a:pt x="1065341" y="198765"/>
                  </a:lnTo>
                  <a:lnTo>
                    <a:pt x="1067858" y="211512"/>
                  </a:lnTo>
                  <a:lnTo>
                    <a:pt x="1074107" y="220849"/>
                  </a:lnTo>
                  <a:close/>
                </a:path>
              </a:pathLst>
            </a:custGeom>
            <a:solidFill>
              <a:srgbClr val="000000"/>
            </a:solidFill>
          </p:spPr>
          <p:txBody>
            <a:bodyPr wrap="square" lIns="0" tIns="0" rIns="0" bIns="0" rtlCol="0"/>
            <a:lstStyle/>
            <a:p>
              <a:endParaRPr/>
            </a:p>
          </p:txBody>
        </p:sp>
        <p:pic>
          <p:nvPicPr>
            <p:cNvPr id="40" name="object 40"/>
            <p:cNvPicPr/>
            <p:nvPr/>
          </p:nvPicPr>
          <p:blipFill>
            <a:blip r:embed="rId11" cstate="print"/>
            <a:stretch>
              <a:fillRect/>
            </a:stretch>
          </p:blipFill>
          <p:spPr>
            <a:xfrm>
              <a:off x="0" y="6797139"/>
              <a:ext cx="1940946" cy="3489860"/>
            </a:xfrm>
            <a:prstGeom prst="rect">
              <a:avLst/>
            </a:prstGeom>
          </p:spPr>
        </p:pic>
        <p:sp>
          <p:nvSpPr>
            <p:cNvPr id="41" name="object 41"/>
            <p:cNvSpPr/>
            <p:nvPr/>
          </p:nvSpPr>
          <p:spPr>
            <a:xfrm>
              <a:off x="596359" y="6840010"/>
              <a:ext cx="356235" cy="44450"/>
            </a:xfrm>
            <a:custGeom>
              <a:avLst/>
              <a:gdLst/>
              <a:ahLst/>
              <a:cxnLst/>
              <a:rect l="l" t="t" r="r" b="b"/>
              <a:pathLst>
                <a:path w="356234" h="44450">
                  <a:moveTo>
                    <a:pt x="333873" y="44169"/>
                  </a:moveTo>
                  <a:lnTo>
                    <a:pt x="22084" y="44169"/>
                  </a:lnTo>
                  <a:lnTo>
                    <a:pt x="13701" y="42545"/>
                  </a:lnTo>
                  <a:lnTo>
                    <a:pt x="6657" y="37999"/>
                  </a:lnTo>
                  <a:lnTo>
                    <a:pt x="1806" y="31016"/>
                  </a:lnTo>
                  <a:lnTo>
                    <a:pt x="0" y="22085"/>
                  </a:lnTo>
                  <a:lnTo>
                    <a:pt x="1806" y="13153"/>
                  </a:lnTo>
                  <a:lnTo>
                    <a:pt x="6657" y="6170"/>
                  </a:lnTo>
                  <a:lnTo>
                    <a:pt x="13701" y="1623"/>
                  </a:lnTo>
                  <a:lnTo>
                    <a:pt x="22084" y="0"/>
                  </a:lnTo>
                  <a:lnTo>
                    <a:pt x="333873" y="0"/>
                  </a:lnTo>
                  <a:lnTo>
                    <a:pt x="342256" y="1623"/>
                  </a:lnTo>
                  <a:lnTo>
                    <a:pt x="349300" y="6170"/>
                  </a:lnTo>
                  <a:lnTo>
                    <a:pt x="354151" y="13153"/>
                  </a:lnTo>
                  <a:lnTo>
                    <a:pt x="355958" y="22085"/>
                  </a:lnTo>
                  <a:lnTo>
                    <a:pt x="354151" y="31016"/>
                  </a:lnTo>
                  <a:lnTo>
                    <a:pt x="349300" y="37999"/>
                  </a:lnTo>
                  <a:lnTo>
                    <a:pt x="342256" y="42545"/>
                  </a:lnTo>
                  <a:lnTo>
                    <a:pt x="333873" y="44169"/>
                  </a:lnTo>
                  <a:close/>
                </a:path>
              </a:pathLst>
            </a:custGeom>
            <a:solidFill>
              <a:srgbClr val="606060"/>
            </a:solidFill>
          </p:spPr>
          <p:txBody>
            <a:bodyPr wrap="square" lIns="0" tIns="0" rIns="0" bIns="0" rtlCol="0"/>
            <a:lstStyle/>
            <a:p>
              <a:endParaRPr/>
            </a:p>
          </p:txBody>
        </p:sp>
        <p:pic>
          <p:nvPicPr>
            <p:cNvPr id="42" name="object 42"/>
            <p:cNvPicPr/>
            <p:nvPr/>
          </p:nvPicPr>
          <p:blipFill>
            <a:blip r:embed="rId12" cstate="print"/>
            <a:stretch>
              <a:fillRect/>
            </a:stretch>
          </p:blipFill>
          <p:spPr>
            <a:xfrm>
              <a:off x="1065318" y="6829617"/>
              <a:ext cx="65000" cy="64962"/>
            </a:xfrm>
            <a:prstGeom prst="rect">
              <a:avLst/>
            </a:prstGeom>
          </p:spPr>
        </p:pic>
        <p:sp>
          <p:nvSpPr>
            <p:cNvPr id="43" name="object 43"/>
            <p:cNvSpPr/>
            <p:nvPr/>
          </p:nvSpPr>
          <p:spPr>
            <a:xfrm>
              <a:off x="2100737" y="7849424"/>
              <a:ext cx="24765" cy="633095"/>
            </a:xfrm>
            <a:custGeom>
              <a:avLst/>
              <a:gdLst/>
              <a:ahLst/>
              <a:cxnLst/>
              <a:rect l="l" t="t" r="r" b="b"/>
              <a:pathLst>
                <a:path w="24764" h="633095">
                  <a:moveTo>
                    <a:pt x="0" y="632670"/>
                  </a:moveTo>
                  <a:lnTo>
                    <a:pt x="0" y="0"/>
                  </a:lnTo>
                  <a:lnTo>
                    <a:pt x="11042" y="2273"/>
                  </a:lnTo>
                  <a:lnTo>
                    <a:pt x="20136" y="8444"/>
                  </a:lnTo>
                  <a:lnTo>
                    <a:pt x="24683" y="15144"/>
                  </a:lnTo>
                  <a:lnTo>
                    <a:pt x="24683" y="617525"/>
                  </a:lnTo>
                  <a:lnTo>
                    <a:pt x="20136" y="624226"/>
                  </a:lnTo>
                  <a:lnTo>
                    <a:pt x="11042" y="630397"/>
                  </a:lnTo>
                  <a:lnTo>
                    <a:pt x="0" y="632670"/>
                  </a:lnTo>
                  <a:close/>
                </a:path>
              </a:pathLst>
            </a:custGeom>
            <a:solidFill>
              <a:srgbClr val="B8B8B8"/>
            </a:solidFill>
          </p:spPr>
          <p:txBody>
            <a:bodyPr wrap="square" lIns="0" tIns="0" rIns="0" bIns="0" rtlCol="0"/>
            <a:lstStyle/>
            <a:p>
              <a:endParaRPr/>
            </a:p>
          </p:txBody>
        </p:sp>
        <p:sp>
          <p:nvSpPr>
            <p:cNvPr id="44" name="object 44"/>
            <p:cNvSpPr/>
            <p:nvPr/>
          </p:nvSpPr>
          <p:spPr>
            <a:xfrm>
              <a:off x="0" y="6637347"/>
              <a:ext cx="2101215" cy="3649979"/>
            </a:xfrm>
            <a:custGeom>
              <a:avLst/>
              <a:gdLst/>
              <a:ahLst/>
              <a:cxnLst/>
              <a:rect l="l" t="t" r="r" b="b"/>
              <a:pathLst>
                <a:path w="2101215" h="3649979">
                  <a:moveTo>
                    <a:pt x="2100684" y="3649652"/>
                  </a:moveTo>
                  <a:lnTo>
                    <a:pt x="2074755" y="3649652"/>
                  </a:lnTo>
                  <a:lnTo>
                    <a:pt x="2074755" y="388436"/>
                  </a:lnTo>
                  <a:lnTo>
                    <a:pt x="2071444" y="339277"/>
                  </a:lnTo>
                  <a:lnTo>
                    <a:pt x="2061800" y="292120"/>
                  </a:lnTo>
                  <a:lnTo>
                    <a:pt x="2046256" y="247400"/>
                  </a:lnTo>
                  <a:lnTo>
                    <a:pt x="2025244" y="205549"/>
                  </a:lnTo>
                  <a:lnTo>
                    <a:pt x="1999199" y="166999"/>
                  </a:lnTo>
                  <a:lnTo>
                    <a:pt x="1968552" y="132185"/>
                  </a:lnTo>
                  <a:lnTo>
                    <a:pt x="1933738" y="101538"/>
                  </a:lnTo>
                  <a:lnTo>
                    <a:pt x="1895259" y="75541"/>
                  </a:lnTo>
                  <a:lnTo>
                    <a:pt x="1853377" y="54502"/>
                  </a:lnTo>
                  <a:lnTo>
                    <a:pt x="1808634" y="38943"/>
                  </a:lnTo>
                  <a:lnTo>
                    <a:pt x="1761464" y="29294"/>
                  </a:lnTo>
                  <a:lnTo>
                    <a:pt x="1712301" y="25982"/>
                  </a:lnTo>
                  <a:lnTo>
                    <a:pt x="0" y="25982"/>
                  </a:lnTo>
                  <a:lnTo>
                    <a:pt x="0" y="0"/>
                  </a:lnTo>
                  <a:lnTo>
                    <a:pt x="1713600" y="0"/>
                  </a:lnTo>
                  <a:lnTo>
                    <a:pt x="1768703" y="3824"/>
                  </a:lnTo>
                  <a:lnTo>
                    <a:pt x="1821437" y="15007"/>
                  </a:lnTo>
                  <a:lnTo>
                    <a:pt x="1871303" y="33111"/>
                  </a:lnTo>
                  <a:lnTo>
                    <a:pt x="1917801" y="57701"/>
                  </a:lnTo>
                  <a:lnTo>
                    <a:pt x="1960432" y="88339"/>
                  </a:lnTo>
                  <a:lnTo>
                    <a:pt x="1997234" y="123558"/>
                  </a:lnTo>
                  <a:lnTo>
                    <a:pt x="2024089" y="155894"/>
                  </a:lnTo>
                  <a:lnTo>
                    <a:pt x="2049727" y="194888"/>
                  </a:lnTo>
                  <a:lnTo>
                    <a:pt x="2068868" y="232440"/>
                  </a:lnTo>
                  <a:lnTo>
                    <a:pt x="2083849" y="272814"/>
                  </a:lnTo>
                  <a:lnTo>
                    <a:pt x="2092942" y="310489"/>
                  </a:lnTo>
                  <a:lnTo>
                    <a:pt x="2098789" y="348488"/>
                  </a:lnTo>
                  <a:lnTo>
                    <a:pt x="2100737" y="388436"/>
                  </a:lnTo>
                  <a:lnTo>
                    <a:pt x="2100684" y="3649652"/>
                  </a:lnTo>
                  <a:close/>
                </a:path>
              </a:pathLst>
            </a:custGeom>
            <a:solidFill>
              <a:srgbClr val="E8E8E8"/>
            </a:solidFill>
          </p:spPr>
          <p:txBody>
            <a:bodyPr wrap="square" lIns="0" tIns="0" rIns="0" bIns="0" rtlCol="0"/>
            <a:lstStyle/>
            <a:p>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5439118"/>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FIREBASE</a:t>
            </a:r>
          </a:p>
          <a:p>
            <a:pPr marL="12700" marR="5080" indent="182880">
              <a:lnSpc>
                <a:spcPct val="150000"/>
              </a:lnSpc>
              <a:spcBef>
                <a:spcPts val="25"/>
              </a:spcBef>
            </a:pPr>
            <a:r>
              <a:rPr lang="vi-VN" sz="2400">
                <a:solidFill>
                  <a:srgbClr val="FFFFFF"/>
                </a:solidFill>
                <a:latin typeface="Calibri"/>
                <a:cs typeface="Calibri"/>
              </a:rPr>
              <a:t>Firebase là một nền tảng giúp bạn nhanh chóng phát triển các ứng dụng chất lượng cao, phát triển ứng dụng cho người dùng quy mô lớn và dễ dàng kiếm tiền hơn.Firebase là một dịch vụ hệ thống backend được Google cung cấp sẵn cho ứng dụng Mobile, với Firebase có thể rút ngắn thời gian phát triển, triển khai và thời gian mở rộng quy mô của ứng dụng mobile mình đang phát triển. Hỗ trợ cả 2 nền tảng Android và IOS, Firebase mạnh mẽ, đa năng, bảo mật và là dịch vụ cần thiết đầu tiên để xây dựng ứng dụng cho nhiều người sử dụng.</a:t>
            </a:r>
          </a:p>
        </p:txBody>
      </p:sp>
      <p:grpSp>
        <p:nvGrpSpPr>
          <p:cNvPr id="10" name="object 4">
            <a:extLst>
              <a:ext uri="{FF2B5EF4-FFF2-40B4-BE49-F238E27FC236}">
                <a16:creationId xmlns:a16="http://schemas.microsoft.com/office/drawing/2014/main" id="{ECB76FFC-A974-4582-B384-0EBBF85E1F32}"/>
              </a:ext>
            </a:extLst>
          </p:cNvPr>
          <p:cNvGrpSpPr/>
          <p:nvPr/>
        </p:nvGrpSpPr>
        <p:grpSpPr>
          <a:xfrm>
            <a:off x="1600200" y="891070"/>
            <a:ext cx="6557912" cy="8898839"/>
            <a:chOff x="9650412" y="1209431"/>
            <a:chExt cx="5795912" cy="7864834"/>
          </a:xfrm>
        </p:grpSpPr>
        <p:sp>
          <p:nvSpPr>
            <p:cNvPr id="11" name="object 5">
              <a:extLst>
                <a:ext uri="{FF2B5EF4-FFF2-40B4-BE49-F238E27FC236}">
                  <a16:creationId xmlns:a16="http://schemas.microsoft.com/office/drawing/2014/main" id="{4D69661B-8F5F-47AD-B18F-2F552DF2F60A}"/>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6">
              <a:extLst>
                <a:ext uri="{FF2B5EF4-FFF2-40B4-BE49-F238E27FC236}">
                  <a16:creationId xmlns:a16="http://schemas.microsoft.com/office/drawing/2014/main" id="{AA5984A6-3D43-4605-8E8C-BB3CB9451214}"/>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13" name="object 7">
              <a:extLst>
                <a:ext uri="{FF2B5EF4-FFF2-40B4-BE49-F238E27FC236}">
                  <a16:creationId xmlns:a16="http://schemas.microsoft.com/office/drawing/2014/main" id="{83EC7FB7-CADC-4B5C-97B2-780BE73DBD2D}"/>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14" name="object 8">
              <a:extLst>
                <a:ext uri="{FF2B5EF4-FFF2-40B4-BE49-F238E27FC236}">
                  <a16:creationId xmlns:a16="http://schemas.microsoft.com/office/drawing/2014/main" id="{7F3D7CF3-7315-4CD3-BC97-AF7E454ED990}"/>
                </a:ext>
              </a:extLst>
            </p:cNvPr>
            <p:cNvPicPr/>
            <p:nvPr/>
          </p:nvPicPr>
          <p:blipFill>
            <a:blip r:embed="rId4" cstate="print"/>
            <a:stretch>
              <a:fillRect/>
            </a:stretch>
          </p:blipFill>
          <p:spPr>
            <a:xfrm>
              <a:off x="14067513" y="1459466"/>
              <a:ext cx="84528" cy="84471"/>
            </a:xfrm>
            <a:prstGeom prst="rect">
              <a:avLst/>
            </a:prstGeom>
          </p:spPr>
        </p:pic>
        <p:sp>
          <p:nvSpPr>
            <p:cNvPr id="15" name="object 9">
              <a:extLst>
                <a:ext uri="{FF2B5EF4-FFF2-40B4-BE49-F238E27FC236}">
                  <a16:creationId xmlns:a16="http://schemas.microsoft.com/office/drawing/2014/main" id="{A055DD93-D924-409A-84A1-9D112E03B594}"/>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6" name="object 10">
              <a:extLst>
                <a:ext uri="{FF2B5EF4-FFF2-40B4-BE49-F238E27FC236}">
                  <a16:creationId xmlns:a16="http://schemas.microsoft.com/office/drawing/2014/main" id="{CBE3CA8F-730F-4E1C-A26B-0D5F0EE1D830}"/>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7" name="object 11">
              <a:extLst>
                <a:ext uri="{FF2B5EF4-FFF2-40B4-BE49-F238E27FC236}">
                  <a16:creationId xmlns:a16="http://schemas.microsoft.com/office/drawing/2014/main" id="{9BC07F97-90EC-440D-A686-C53681371921}"/>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8" name="object 12">
              <a:extLst>
                <a:ext uri="{FF2B5EF4-FFF2-40B4-BE49-F238E27FC236}">
                  <a16:creationId xmlns:a16="http://schemas.microsoft.com/office/drawing/2014/main" id="{F01CCEE7-B2BB-4518-92BA-98BA0A736699}"/>
                </a:ext>
              </a:extLst>
            </p:cNvPr>
            <p:cNvPicPr/>
            <p:nvPr/>
          </p:nvPicPr>
          <p:blipFill>
            <a:blip r:embed="rId5" cstate="print">
              <a:extLst>
                <a:ext uri="{28A0092B-C50C-407E-A947-70E740481C1C}">
                  <a14:useLocalDpi xmlns:a14="http://schemas.microsoft.com/office/drawing/2010/main" val="0"/>
                </a:ext>
              </a:extLst>
            </a:blip>
            <a:srcRect/>
            <a:stretch/>
          </p:blipFill>
          <p:spPr>
            <a:xfrm>
              <a:off x="9852450" y="2391077"/>
              <a:ext cx="3038280" cy="6558167"/>
            </a:xfrm>
            <a:prstGeom prst="rect">
              <a:avLst/>
            </a:prstGeom>
          </p:spPr>
        </p:pic>
        <p:sp>
          <p:nvSpPr>
            <p:cNvPr id="19" name="object 13">
              <a:extLst>
                <a:ext uri="{FF2B5EF4-FFF2-40B4-BE49-F238E27FC236}">
                  <a16:creationId xmlns:a16="http://schemas.microsoft.com/office/drawing/2014/main" id="{0BAFB2CF-613E-4D03-80C6-21E37C28CC31}"/>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20" name="object 14">
              <a:extLst>
                <a:ext uri="{FF2B5EF4-FFF2-40B4-BE49-F238E27FC236}">
                  <a16:creationId xmlns:a16="http://schemas.microsoft.com/office/drawing/2014/main" id="{C45B09F2-B527-4E1B-A6AA-A640542884AA}"/>
                </a:ext>
              </a:extLst>
            </p:cNvPr>
            <p:cNvPicPr/>
            <p:nvPr/>
          </p:nvPicPr>
          <p:blipFill>
            <a:blip r:embed="rId6" cstate="print"/>
            <a:stretch>
              <a:fillRect/>
            </a:stretch>
          </p:blipFill>
          <p:spPr>
            <a:xfrm>
              <a:off x="11752030" y="2431374"/>
              <a:ext cx="84528" cy="84471"/>
            </a:xfrm>
            <a:prstGeom prst="rect">
              <a:avLst/>
            </a:prstGeom>
          </p:spPr>
        </p:pic>
        <p:sp>
          <p:nvSpPr>
            <p:cNvPr id="21" name="object 15">
              <a:extLst>
                <a:ext uri="{FF2B5EF4-FFF2-40B4-BE49-F238E27FC236}">
                  <a16:creationId xmlns:a16="http://schemas.microsoft.com/office/drawing/2014/main" id="{2E030B64-C1B9-4686-B0BF-321E6AC3C5FB}"/>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22" name="object 16">
              <a:extLst>
                <a:ext uri="{FF2B5EF4-FFF2-40B4-BE49-F238E27FC236}">
                  <a16:creationId xmlns:a16="http://schemas.microsoft.com/office/drawing/2014/main" id="{B4E9C749-3E57-41A0-8AED-7854C4269BA8}"/>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20870795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2923570" y="7670127"/>
            <a:ext cx="1305151" cy="323499"/>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544560" y="1792350"/>
            <a:ext cx="8063172" cy="5431615"/>
          </a:xfrm>
          <a:prstGeom prst="rect">
            <a:avLst/>
          </a:prstGeom>
        </p:spPr>
        <p:txBody>
          <a:bodyPr vert="horz" wrap="square" lIns="0" tIns="111760" rIns="0" bIns="0" rtlCol="0">
            <a:spAutoFit/>
          </a:bodyPr>
          <a:lstStyle/>
          <a:p>
            <a:pPr marL="12700" marR="5080" algn="ctr">
              <a:lnSpc>
                <a:spcPct val="150000"/>
              </a:lnSpc>
              <a:spcBef>
                <a:spcPts val="880"/>
              </a:spcBef>
            </a:pPr>
            <a:r>
              <a:rPr lang="en-US" sz="8000" spc="-320">
                <a:latin typeface="Times New Roman" panose="02020603050405020304" pitchFamily="18" charset="0"/>
                <a:cs typeface="Times New Roman" panose="02020603050405020304" pitchFamily="18" charset="0"/>
              </a:rPr>
              <a:t>PHÂN TÍCH THIẾT KẾ HỆ THỐNG</a:t>
            </a:r>
            <a:endParaRPr sz="8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22755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3379529" y="1190322"/>
            <a:ext cx="1114425" cy="273349"/>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926810" y="96532"/>
            <a:ext cx="8019864" cy="907941"/>
          </a:xfrm>
          <a:prstGeom prst="rect">
            <a:avLst/>
          </a:prstGeom>
        </p:spPr>
        <p:txBody>
          <a:bodyPr vert="horz" wrap="square" lIns="0" tIns="111760" rIns="0" bIns="0" rtlCol="0">
            <a:spAutoFit/>
          </a:bodyPr>
          <a:lstStyle/>
          <a:p>
            <a:pPr marL="12700" marR="5080" algn="ctr">
              <a:lnSpc>
                <a:spcPts val="6150"/>
              </a:lnSpc>
              <a:spcBef>
                <a:spcPts val="880"/>
              </a:spcBef>
            </a:pPr>
            <a:r>
              <a:rPr lang="en-US" sz="5700" spc="-320"/>
              <a:t>Các chức năng chính</a:t>
            </a:r>
            <a:endParaRPr sz="5700"/>
          </a:p>
        </p:txBody>
      </p:sp>
      <p:sp>
        <p:nvSpPr>
          <p:cNvPr id="34" name="object 34"/>
          <p:cNvSpPr txBox="1"/>
          <p:nvPr/>
        </p:nvSpPr>
        <p:spPr>
          <a:xfrm>
            <a:off x="9422928" y="1550966"/>
            <a:ext cx="8445936" cy="9445919"/>
          </a:xfrm>
          <a:prstGeom prst="rect">
            <a:avLst/>
          </a:prstGeom>
        </p:spPr>
        <p:txBody>
          <a:bodyPr vert="horz" wrap="square" lIns="0" tIns="78740" rIns="0" bIns="0" rtlCol="0">
            <a:spAutoFit/>
          </a:bodyPr>
          <a:lstStyle/>
          <a:p>
            <a:pPr marL="19685">
              <a:lnSpc>
                <a:spcPct val="100000"/>
              </a:lnSpc>
              <a:spcBef>
                <a:spcPts val="620"/>
              </a:spcBef>
            </a:pPr>
            <a:r>
              <a:rPr lang="en-US" sz="2400" b="1" spc="-150">
                <a:solidFill>
                  <a:srgbClr val="FFFFFF"/>
                </a:solidFill>
                <a:latin typeface="Times New Roman" panose="02020603050405020304" pitchFamily="18" charset="0"/>
                <a:cs typeface="Times New Roman" panose="02020603050405020304" pitchFamily="18" charset="0"/>
              </a:rPr>
              <a:t>Xóa vật thể</a:t>
            </a:r>
            <a:endParaRPr sz="2400">
              <a:latin typeface="Times New Roman" panose="02020603050405020304" pitchFamily="18" charset="0"/>
              <a:cs typeface="Times New Roman" panose="02020603050405020304" pitchFamily="18" charset="0"/>
            </a:endParaRPr>
          </a:p>
          <a:p>
            <a:pPr marL="19685" marR="5080">
              <a:lnSpc>
                <a:spcPct val="114599"/>
              </a:lnSpc>
              <a:spcBef>
                <a:spcPts val="25"/>
              </a:spcBef>
            </a:pPr>
            <a:r>
              <a:rPr lang="en-US" sz="2000">
                <a:solidFill>
                  <a:srgbClr val="FFFFFF"/>
                </a:solidFill>
                <a:latin typeface="Times New Roman" panose="02020603050405020304" pitchFamily="18" charset="0"/>
                <a:cs typeface="Times New Roman" panose="02020603050405020304" pitchFamily="18" charset="0"/>
              </a:rPr>
              <a:t>Xóa vật thể trên ảnh thông qua API hoặc OpenCV tùy thuộc vào trạng thái mạng của người dùng</a:t>
            </a:r>
            <a:endParaRPr sz="2000">
              <a:latin typeface="Times New Roman" panose="02020603050405020304" pitchFamily="18" charset="0"/>
              <a:cs typeface="Times New Roman" panose="02020603050405020304" pitchFamily="18" charset="0"/>
            </a:endParaRPr>
          </a:p>
          <a:p>
            <a:pPr marL="12700">
              <a:lnSpc>
                <a:spcPct val="100000"/>
              </a:lnSpc>
              <a:spcBef>
                <a:spcPts val="2445"/>
              </a:spcBef>
            </a:pPr>
            <a:r>
              <a:rPr lang="en-US" sz="2400" b="1" spc="-140">
                <a:solidFill>
                  <a:srgbClr val="FFFFFF"/>
                </a:solidFill>
                <a:latin typeface="Times New Roman" panose="02020603050405020304" pitchFamily="18" charset="0"/>
                <a:cs typeface="Times New Roman" panose="02020603050405020304" pitchFamily="18" charset="0"/>
              </a:rPr>
              <a:t>Thêm Sticker</a:t>
            </a:r>
            <a:endParaRPr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Thêm Sticker vào ảnh, Sticker được tải từ Firebase nếu chưa tải, hoặc từ Local nếu đã được tải.</a:t>
            </a:r>
            <a:endParaRPr sz="2000">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Thêm Chữ</a:t>
            </a:r>
            <a:endParaRPr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Cho phép thêm chữ, tùy chọn font và màu sắc chữ.</a:t>
            </a:r>
            <a:endParaRPr lang="en-US" sz="2000" spc="-10">
              <a:solidFill>
                <a:srgbClr val="FFFFFF"/>
              </a:solidFill>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Thêm Bộ lọc màu</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spc="-10">
                <a:solidFill>
                  <a:srgbClr val="FFFFFF"/>
                </a:solidFill>
                <a:latin typeface="Times New Roman" panose="02020603050405020304" pitchFamily="18" charset="0"/>
                <a:cs typeface="Times New Roman" panose="02020603050405020304" pitchFamily="18" charset="0"/>
              </a:rPr>
              <a:t>Điều chỉnh màu của ảnh thông qua việc thay đổi ma trận màu của ảnh( Color Matrix)</a:t>
            </a: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Điều chỉnh màu ảnh</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Cho phép điều chỉnh độ sáng, độ bão hòa, độ tương phản,.. Thông qua việc điều chỉnh các thanh Seekbar.</a:t>
            </a:r>
            <a:endParaRPr lang="en-US" sz="2000">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Khung Ảnh</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Thêm Khung ảnh vào cho ảnh.</a:t>
            </a:r>
            <a:endParaRPr lang="en-US" sz="2000">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Lưu,Chia sẻ</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Người dùng có thể lưu ảnh vào bộ nhớ thiết bị hoặc chia sẻ ảnh qua mạng xã hội,..</a:t>
            </a:r>
            <a:endParaRPr lang="en-US" sz="2000">
              <a:latin typeface="Times New Roman" panose="02020603050405020304" pitchFamily="18" charset="0"/>
              <a:cs typeface="Times New Roman" panose="02020603050405020304" pitchFamily="18" charset="0"/>
            </a:endParaRPr>
          </a:p>
          <a:p>
            <a:pPr marL="12700" marR="12065">
              <a:lnSpc>
                <a:spcPct val="114599"/>
              </a:lnSpc>
              <a:spcBef>
                <a:spcPts val="30"/>
              </a:spcBef>
            </a:pPr>
            <a:endParaRPr lang="en-US" sz="2000">
              <a:latin typeface="Times New Roman" panose="02020603050405020304" pitchFamily="18" charset="0"/>
              <a:cs typeface="Times New Roman" panose="02020603050405020304" pitchFamily="18" charset="0"/>
            </a:endParaRPr>
          </a:p>
          <a:p>
            <a:pPr marL="12700" marR="12065">
              <a:lnSpc>
                <a:spcPct val="114599"/>
              </a:lnSpc>
              <a:spcBef>
                <a:spcPts val="30"/>
              </a:spcBef>
            </a:pPr>
            <a:endParaRPr sz="2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76376" y="5354599"/>
            <a:ext cx="3150870" cy="3721735"/>
          </a:xfrm>
          <a:custGeom>
            <a:avLst/>
            <a:gdLst/>
            <a:ahLst/>
            <a:cxnLst/>
            <a:rect l="l" t="t" r="r" b="b"/>
            <a:pathLst>
              <a:path w="3150869" h="3721734">
                <a:moveTo>
                  <a:pt x="216611" y="3613607"/>
                </a:moveTo>
                <a:lnTo>
                  <a:pt x="208064" y="3571633"/>
                </a:lnTo>
                <a:lnTo>
                  <a:pt x="184797" y="3537267"/>
                </a:lnTo>
                <a:lnTo>
                  <a:pt x="150355" y="3514052"/>
                </a:lnTo>
                <a:lnTo>
                  <a:pt x="108305" y="3505530"/>
                </a:lnTo>
                <a:lnTo>
                  <a:pt x="66255" y="3514052"/>
                </a:lnTo>
                <a:lnTo>
                  <a:pt x="31813" y="3537267"/>
                </a:lnTo>
                <a:lnTo>
                  <a:pt x="8547" y="3571633"/>
                </a:lnTo>
                <a:lnTo>
                  <a:pt x="0" y="3613607"/>
                </a:lnTo>
                <a:lnTo>
                  <a:pt x="8547" y="3655568"/>
                </a:lnTo>
                <a:lnTo>
                  <a:pt x="31813" y="3689934"/>
                </a:lnTo>
                <a:lnTo>
                  <a:pt x="66255" y="3713149"/>
                </a:lnTo>
                <a:lnTo>
                  <a:pt x="108305" y="3721684"/>
                </a:lnTo>
                <a:lnTo>
                  <a:pt x="150355" y="3713149"/>
                </a:lnTo>
                <a:lnTo>
                  <a:pt x="184797" y="3689934"/>
                </a:lnTo>
                <a:lnTo>
                  <a:pt x="208064" y="3655568"/>
                </a:lnTo>
                <a:lnTo>
                  <a:pt x="216611" y="3613607"/>
                </a:lnTo>
                <a:close/>
              </a:path>
              <a:path w="3150869" h="3721734">
                <a:moveTo>
                  <a:pt x="216611" y="2616035"/>
                </a:moveTo>
                <a:lnTo>
                  <a:pt x="208064" y="2574074"/>
                </a:lnTo>
                <a:lnTo>
                  <a:pt x="184797" y="2539708"/>
                </a:lnTo>
                <a:lnTo>
                  <a:pt x="150355" y="2516492"/>
                </a:lnTo>
                <a:lnTo>
                  <a:pt x="108305" y="2507958"/>
                </a:lnTo>
                <a:lnTo>
                  <a:pt x="66255" y="2516492"/>
                </a:lnTo>
                <a:lnTo>
                  <a:pt x="31813" y="2539708"/>
                </a:lnTo>
                <a:lnTo>
                  <a:pt x="8547" y="2574074"/>
                </a:lnTo>
                <a:lnTo>
                  <a:pt x="0" y="2616035"/>
                </a:lnTo>
                <a:lnTo>
                  <a:pt x="8547" y="2658008"/>
                </a:lnTo>
                <a:lnTo>
                  <a:pt x="31813" y="2692374"/>
                </a:lnTo>
                <a:lnTo>
                  <a:pt x="66255" y="2715590"/>
                </a:lnTo>
                <a:lnTo>
                  <a:pt x="108305" y="2724124"/>
                </a:lnTo>
                <a:lnTo>
                  <a:pt x="150355" y="2715590"/>
                </a:lnTo>
                <a:lnTo>
                  <a:pt x="184797" y="2692374"/>
                </a:lnTo>
                <a:lnTo>
                  <a:pt x="208064" y="2658008"/>
                </a:lnTo>
                <a:lnTo>
                  <a:pt x="216611" y="2616035"/>
                </a:lnTo>
                <a:close/>
              </a:path>
              <a:path w="3150869" h="3721734">
                <a:moveTo>
                  <a:pt x="216611" y="1617395"/>
                </a:moveTo>
                <a:lnTo>
                  <a:pt x="208064" y="1575435"/>
                </a:lnTo>
                <a:lnTo>
                  <a:pt x="184797" y="1541068"/>
                </a:lnTo>
                <a:lnTo>
                  <a:pt x="150355" y="1517853"/>
                </a:lnTo>
                <a:lnTo>
                  <a:pt x="108305" y="1509318"/>
                </a:lnTo>
                <a:lnTo>
                  <a:pt x="66255" y="1517853"/>
                </a:lnTo>
                <a:lnTo>
                  <a:pt x="31813" y="1541068"/>
                </a:lnTo>
                <a:lnTo>
                  <a:pt x="8547" y="1575435"/>
                </a:lnTo>
                <a:lnTo>
                  <a:pt x="0" y="1617395"/>
                </a:lnTo>
                <a:lnTo>
                  <a:pt x="8547" y="1659356"/>
                </a:lnTo>
                <a:lnTo>
                  <a:pt x="31813" y="1693722"/>
                </a:lnTo>
                <a:lnTo>
                  <a:pt x="66255" y="1716951"/>
                </a:lnTo>
                <a:lnTo>
                  <a:pt x="108305" y="1725472"/>
                </a:lnTo>
                <a:lnTo>
                  <a:pt x="150355" y="1716951"/>
                </a:lnTo>
                <a:lnTo>
                  <a:pt x="184797" y="1693722"/>
                </a:lnTo>
                <a:lnTo>
                  <a:pt x="208064" y="1659356"/>
                </a:lnTo>
                <a:lnTo>
                  <a:pt x="216611" y="1617395"/>
                </a:lnTo>
                <a:close/>
              </a:path>
              <a:path w="3150869" h="3721734">
                <a:moveTo>
                  <a:pt x="216611" y="619836"/>
                </a:moveTo>
                <a:lnTo>
                  <a:pt x="208064" y="577875"/>
                </a:lnTo>
                <a:lnTo>
                  <a:pt x="184797" y="543509"/>
                </a:lnTo>
                <a:lnTo>
                  <a:pt x="150355" y="520280"/>
                </a:lnTo>
                <a:lnTo>
                  <a:pt x="108305" y="511759"/>
                </a:lnTo>
                <a:lnTo>
                  <a:pt x="66255" y="520280"/>
                </a:lnTo>
                <a:lnTo>
                  <a:pt x="31813" y="543509"/>
                </a:lnTo>
                <a:lnTo>
                  <a:pt x="8547" y="577875"/>
                </a:lnTo>
                <a:lnTo>
                  <a:pt x="0" y="619836"/>
                </a:lnTo>
                <a:lnTo>
                  <a:pt x="8547" y="661797"/>
                </a:lnTo>
                <a:lnTo>
                  <a:pt x="31813" y="696163"/>
                </a:lnTo>
                <a:lnTo>
                  <a:pt x="66255" y="719391"/>
                </a:lnTo>
                <a:lnTo>
                  <a:pt x="108305" y="727913"/>
                </a:lnTo>
                <a:lnTo>
                  <a:pt x="150355" y="719391"/>
                </a:lnTo>
                <a:lnTo>
                  <a:pt x="184797" y="696163"/>
                </a:lnTo>
                <a:lnTo>
                  <a:pt x="208064" y="661797"/>
                </a:lnTo>
                <a:lnTo>
                  <a:pt x="216611" y="619836"/>
                </a:lnTo>
                <a:close/>
              </a:path>
              <a:path w="3150869" h="3721734">
                <a:moveTo>
                  <a:pt x="634428" y="3086811"/>
                </a:moveTo>
                <a:lnTo>
                  <a:pt x="624674" y="3039148"/>
                </a:lnTo>
                <a:lnTo>
                  <a:pt x="602310" y="3006153"/>
                </a:lnTo>
                <a:lnTo>
                  <a:pt x="602310" y="3086811"/>
                </a:lnTo>
                <a:lnTo>
                  <a:pt x="595172" y="3122244"/>
                </a:lnTo>
                <a:lnTo>
                  <a:pt x="575678" y="3151149"/>
                </a:lnTo>
                <a:lnTo>
                  <a:pt x="546760" y="3170618"/>
                </a:lnTo>
                <a:lnTo>
                  <a:pt x="511302" y="3177756"/>
                </a:lnTo>
                <a:lnTo>
                  <a:pt x="475856" y="3170618"/>
                </a:lnTo>
                <a:lnTo>
                  <a:pt x="446938" y="3151149"/>
                </a:lnTo>
                <a:lnTo>
                  <a:pt x="427443" y="3122244"/>
                </a:lnTo>
                <a:lnTo>
                  <a:pt x="420306" y="3086811"/>
                </a:lnTo>
                <a:lnTo>
                  <a:pt x="427443" y="3051391"/>
                </a:lnTo>
                <a:lnTo>
                  <a:pt x="446938" y="3022485"/>
                </a:lnTo>
                <a:lnTo>
                  <a:pt x="475856" y="3003004"/>
                </a:lnTo>
                <a:lnTo>
                  <a:pt x="511302" y="2995866"/>
                </a:lnTo>
                <a:lnTo>
                  <a:pt x="546760" y="3003004"/>
                </a:lnTo>
                <a:lnTo>
                  <a:pt x="575678" y="3022485"/>
                </a:lnTo>
                <a:lnTo>
                  <a:pt x="595172" y="3051391"/>
                </a:lnTo>
                <a:lnTo>
                  <a:pt x="602310" y="3086811"/>
                </a:lnTo>
                <a:lnTo>
                  <a:pt x="602310" y="3006153"/>
                </a:lnTo>
                <a:lnTo>
                  <a:pt x="598157" y="3000019"/>
                </a:lnTo>
                <a:lnTo>
                  <a:pt x="592035" y="2995866"/>
                </a:lnTo>
                <a:lnTo>
                  <a:pt x="559003" y="2973514"/>
                </a:lnTo>
                <a:lnTo>
                  <a:pt x="511302" y="2963773"/>
                </a:lnTo>
                <a:lnTo>
                  <a:pt x="463156" y="2973362"/>
                </a:lnTo>
                <a:lnTo>
                  <a:pt x="424053" y="2999613"/>
                </a:lnTo>
                <a:lnTo>
                  <a:pt x="397789" y="3038703"/>
                </a:lnTo>
                <a:lnTo>
                  <a:pt x="388188" y="3086811"/>
                </a:lnTo>
                <a:lnTo>
                  <a:pt x="397789" y="3134931"/>
                </a:lnTo>
                <a:lnTo>
                  <a:pt x="424053" y="3174009"/>
                </a:lnTo>
                <a:lnTo>
                  <a:pt x="463156" y="3200260"/>
                </a:lnTo>
                <a:lnTo>
                  <a:pt x="511302" y="3209861"/>
                </a:lnTo>
                <a:lnTo>
                  <a:pt x="559447" y="3200260"/>
                </a:lnTo>
                <a:lnTo>
                  <a:pt x="592988" y="3177756"/>
                </a:lnTo>
                <a:lnTo>
                  <a:pt x="598563" y="3174009"/>
                </a:lnTo>
                <a:lnTo>
                  <a:pt x="624827" y="3134931"/>
                </a:lnTo>
                <a:lnTo>
                  <a:pt x="634428" y="3086811"/>
                </a:lnTo>
                <a:close/>
              </a:path>
              <a:path w="3150869" h="3721734">
                <a:moveTo>
                  <a:pt x="634428" y="2099246"/>
                </a:moveTo>
                <a:lnTo>
                  <a:pt x="624674" y="2051126"/>
                </a:lnTo>
                <a:lnTo>
                  <a:pt x="602310" y="2018169"/>
                </a:lnTo>
                <a:lnTo>
                  <a:pt x="602310" y="2099246"/>
                </a:lnTo>
                <a:lnTo>
                  <a:pt x="595172" y="2134666"/>
                </a:lnTo>
                <a:lnTo>
                  <a:pt x="575678" y="2163572"/>
                </a:lnTo>
                <a:lnTo>
                  <a:pt x="546760" y="2183053"/>
                </a:lnTo>
                <a:lnTo>
                  <a:pt x="511302" y="2190191"/>
                </a:lnTo>
                <a:lnTo>
                  <a:pt x="475856" y="2183053"/>
                </a:lnTo>
                <a:lnTo>
                  <a:pt x="446938" y="2163572"/>
                </a:lnTo>
                <a:lnTo>
                  <a:pt x="427443" y="2134666"/>
                </a:lnTo>
                <a:lnTo>
                  <a:pt x="420306" y="2099246"/>
                </a:lnTo>
                <a:lnTo>
                  <a:pt x="427443" y="2063826"/>
                </a:lnTo>
                <a:lnTo>
                  <a:pt x="446938" y="2034921"/>
                </a:lnTo>
                <a:lnTo>
                  <a:pt x="475856" y="2015439"/>
                </a:lnTo>
                <a:lnTo>
                  <a:pt x="511302" y="2008301"/>
                </a:lnTo>
                <a:lnTo>
                  <a:pt x="546760" y="2015439"/>
                </a:lnTo>
                <a:lnTo>
                  <a:pt x="575678" y="2034921"/>
                </a:lnTo>
                <a:lnTo>
                  <a:pt x="595172" y="2063826"/>
                </a:lnTo>
                <a:lnTo>
                  <a:pt x="602310" y="2099246"/>
                </a:lnTo>
                <a:lnTo>
                  <a:pt x="602310" y="2018169"/>
                </a:lnTo>
                <a:lnTo>
                  <a:pt x="598157" y="2012048"/>
                </a:lnTo>
                <a:lnTo>
                  <a:pt x="592569" y="2008301"/>
                </a:lnTo>
                <a:lnTo>
                  <a:pt x="559003" y="1985797"/>
                </a:lnTo>
                <a:lnTo>
                  <a:pt x="511302" y="1976196"/>
                </a:lnTo>
                <a:lnTo>
                  <a:pt x="463156" y="1985797"/>
                </a:lnTo>
                <a:lnTo>
                  <a:pt x="424053" y="2012048"/>
                </a:lnTo>
                <a:lnTo>
                  <a:pt x="397789" y="2051126"/>
                </a:lnTo>
                <a:lnTo>
                  <a:pt x="388188" y="2099246"/>
                </a:lnTo>
                <a:lnTo>
                  <a:pt x="397789" y="2147366"/>
                </a:lnTo>
                <a:lnTo>
                  <a:pt x="424053" y="2186444"/>
                </a:lnTo>
                <a:lnTo>
                  <a:pt x="463156" y="2212695"/>
                </a:lnTo>
                <a:lnTo>
                  <a:pt x="511302" y="2222296"/>
                </a:lnTo>
                <a:lnTo>
                  <a:pt x="559447" y="2212543"/>
                </a:lnTo>
                <a:lnTo>
                  <a:pt x="592442" y="2190191"/>
                </a:lnTo>
                <a:lnTo>
                  <a:pt x="598563" y="2186051"/>
                </a:lnTo>
                <a:lnTo>
                  <a:pt x="624827" y="2146909"/>
                </a:lnTo>
                <a:lnTo>
                  <a:pt x="634428" y="2099246"/>
                </a:lnTo>
                <a:close/>
              </a:path>
              <a:path w="3150869" h="3721734">
                <a:moveTo>
                  <a:pt x="634428" y="1110615"/>
                </a:moveTo>
                <a:lnTo>
                  <a:pt x="624674" y="1062951"/>
                </a:lnTo>
                <a:lnTo>
                  <a:pt x="602310" y="1029944"/>
                </a:lnTo>
                <a:lnTo>
                  <a:pt x="602310" y="1110615"/>
                </a:lnTo>
                <a:lnTo>
                  <a:pt x="595172" y="1146035"/>
                </a:lnTo>
                <a:lnTo>
                  <a:pt x="575678" y="1174940"/>
                </a:lnTo>
                <a:lnTo>
                  <a:pt x="546760" y="1194422"/>
                </a:lnTo>
                <a:lnTo>
                  <a:pt x="511302" y="1201559"/>
                </a:lnTo>
                <a:lnTo>
                  <a:pt x="475856" y="1194422"/>
                </a:lnTo>
                <a:lnTo>
                  <a:pt x="446938" y="1174940"/>
                </a:lnTo>
                <a:lnTo>
                  <a:pt x="427443" y="1146035"/>
                </a:lnTo>
                <a:lnTo>
                  <a:pt x="420306" y="1110615"/>
                </a:lnTo>
                <a:lnTo>
                  <a:pt x="427443" y="1075182"/>
                </a:lnTo>
                <a:lnTo>
                  <a:pt x="446938" y="1046276"/>
                </a:lnTo>
                <a:lnTo>
                  <a:pt x="475856" y="1026807"/>
                </a:lnTo>
                <a:lnTo>
                  <a:pt x="511302" y="1019657"/>
                </a:lnTo>
                <a:lnTo>
                  <a:pt x="546760" y="1026807"/>
                </a:lnTo>
                <a:lnTo>
                  <a:pt x="575678" y="1046276"/>
                </a:lnTo>
                <a:lnTo>
                  <a:pt x="595172" y="1075182"/>
                </a:lnTo>
                <a:lnTo>
                  <a:pt x="602310" y="1110615"/>
                </a:lnTo>
                <a:lnTo>
                  <a:pt x="602310" y="1029944"/>
                </a:lnTo>
                <a:lnTo>
                  <a:pt x="598157" y="1023810"/>
                </a:lnTo>
                <a:lnTo>
                  <a:pt x="592035" y="1019657"/>
                </a:lnTo>
                <a:lnTo>
                  <a:pt x="559003" y="997305"/>
                </a:lnTo>
                <a:lnTo>
                  <a:pt x="511302" y="987564"/>
                </a:lnTo>
                <a:lnTo>
                  <a:pt x="463156" y="997305"/>
                </a:lnTo>
                <a:lnTo>
                  <a:pt x="424053" y="1023810"/>
                </a:lnTo>
                <a:lnTo>
                  <a:pt x="397789" y="1062951"/>
                </a:lnTo>
                <a:lnTo>
                  <a:pt x="388188" y="1110615"/>
                </a:lnTo>
                <a:lnTo>
                  <a:pt x="397789" y="1158278"/>
                </a:lnTo>
                <a:lnTo>
                  <a:pt x="424053" y="1197406"/>
                </a:lnTo>
                <a:lnTo>
                  <a:pt x="463156" y="1223911"/>
                </a:lnTo>
                <a:lnTo>
                  <a:pt x="511302" y="1233652"/>
                </a:lnTo>
                <a:lnTo>
                  <a:pt x="559447" y="1224051"/>
                </a:lnTo>
                <a:lnTo>
                  <a:pt x="592988" y="1201559"/>
                </a:lnTo>
                <a:lnTo>
                  <a:pt x="598563" y="1197813"/>
                </a:lnTo>
                <a:lnTo>
                  <a:pt x="624827" y="1158722"/>
                </a:lnTo>
                <a:lnTo>
                  <a:pt x="634428" y="1110615"/>
                </a:lnTo>
                <a:close/>
              </a:path>
              <a:path w="3150869" h="3721734">
                <a:moveTo>
                  <a:pt x="634428" y="123037"/>
                </a:moveTo>
                <a:lnTo>
                  <a:pt x="624674" y="75374"/>
                </a:lnTo>
                <a:lnTo>
                  <a:pt x="602310" y="42379"/>
                </a:lnTo>
                <a:lnTo>
                  <a:pt x="602310" y="123037"/>
                </a:lnTo>
                <a:lnTo>
                  <a:pt x="595172" y="158470"/>
                </a:lnTo>
                <a:lnTo>
                  <a:pt x="575678" y="187375"/>
                </a:lnTo>
                <a:lnTo>
                  <a:pt x="546760" y="206844"/>
                </a:lnTo>
                <a:lnTo>
                  <a:pt x="511302" y="213982"/>
                </a:lnTo>
                <a:lnTo>
                  <a:pt x="475856" y="206844"/>
                </a:lnTo>
                <a:lnTo>
                  <a:pt x="446938" y="187375"/>
                </a:lnTo>
                <a:lnTo>
                  <a:pt x="427443" y="158470"/>
                </a:lnTo>
                <a:lnTo>
                  <a:pt x="420306" y="123037"/>
                </a:lnTo>
                <a:lnTo>
                  <a:pt x="427443" y="87617"/>
                </a:lnTo>
                <a:lnTo>
                  <a:pt x="446938" y="58712"/>
                </a:lnTo>
                <a:lnTo>
                  <a:pt x="475856" y="39230"/>
                </a:lnTo>
                <a:lnTo>
                  <a:pt x="511302" y="32092"/>
                </a:lnTo>
                <a:lnTo>
                  <a:pt x="546760" y="39230"/>
                </a:lnTo>
                <a:lnTo>
                  <a:pt x="575678" y="58712"/>
                </a:lnTo>
                <a:lnTo>
                  <a:pt x="595172" y="87617"/>
                </a:lnTo>
                <a:lnTo>
                  <a:pt x="602310" y="123037"/>
                </a:lnTo>
                <a:lnTo>
                  <a:pt x="602310" y="42379"/>
                </a:lnTo>
                <a:lnTo>
                  <a:pt x="598157" y="36245"/>
                </a:lnTo>
                <a:lnTo>
                  <a:pt x="592035" y="32092"/>
                </a:lnTo>
                <a:lnTo>
                  <a:pt x="559003" y="9740"/>
                </a:lnTo>
                <a:lnTo>
                  <a:pt x="511302" y="0"/>
                </a:lnTo>
                <a:lnTo>
                  <a:pt x="463156" y="9588"/>
                </a:lnTo>
                <a:lnTo>
                  <a:pt x="424053" y="35839"/>
                </a:lnTo>
                <a:lnTo>
                  <a:pt x="397789" y="74930"/>
                </a:lnTo>
                <a:lnTo>
                  <a:pt x="388188" y="123037"/>
                </a:lnTo>
                <a:lnTo>
                  <a:pt x="397789" y="171157"/>
                </a:lnTo>
                <a:lnTo>
                  <a:pt x="424053" y="210248"/>
                </a:lnTo>
                <a:lnTo>
                  <a:pt x="463156" y="236486"/>
                </a:lnTo>
                <a:lnTo>
                  <a:pt x="511302" y="246087"/>
                </a:lnTo>
                <a:lnTo>
                  <a:pt x="559447" y="236486"/>
                </a:lnTo>
                <a:lnTo>
                  <a:pt x="592988" y="213982"/>
                </a:lnTo>
                <a:lnTo>
                  <a:pt x="598563" y="210248"/>
                </a:lnTo>
                <a:lnTo>
                  <a:pt x="624827" y="171157"/>
                </a:lnTo>
                <a:lnTo>
                  <a:pt x="634428" y="123037"/>
                </a:lnTo>
                <a:close/>
              </a:path>
              <a:path w="3150869" h="3721734">
                <a:moveTo>
                  <a:pt x="1064641" y="3613607"/>
                </a:moveTo>
                <a:lnTo>
                  <a:pt x="1056093" y="3571633"/>
                </a:lnTo>
                <a:lnTo>
                  <a:pt x="1032827" y="3537267"/>
                </a:lnTo>
                <a:lnTo>
                  <a:pt x="998385" y="3514052"/>
                </a:lnTo>
                <a:lnTo>
                  <a:pt x="956335" y="3505530"/>
                </a:lnTo>
                <a:lnTo>
                  <a:pt x="914285" y="3514052"/>
                </a:lnTo>
                <a:lnTo>
                  <a:pt x="879843" y="3537267"/>
                </a:lnTo>
                <a:lnTo>
                  <a:pt x="856576" y="3571633"/>
                </a:lnTo>
                <a:lnTo>
                  <a:pt x="848029" y="3613607"/>
                </a:lnTo>
                <a:lnTo>
                  <a:pt x="856576" y="3655568"/>
                </a:lnTo>
                <a:lnTo>
                  <a:pt x="879843" y="3689934"/>
                </a:lnTo>
                <a:lnTo>
                  <a:pt x="914285" y="3713149"/>
                </a:lnTo>
                <a:lnTo>
                  <a:pt x="956335" y="3721684"/>
                </a:lnTo>
                <a:lnTo>
                  <a:pt x="998385" y="3713149"/>
                </a:lnTo>
                <a:lnTo>
                  <a:pt x="1032827" y="3689934"/>
                </a:lnTo>
                <a:lnTo>
                  <a:pt x="1056093" y="3655568"/>
                </a:lnTo>
                <a:lnTo>
                  <a:pt x="1064641" y="3613607"/>
                </a:lnTo>
                <a:close/>
              </a:path>
              <a:path w="3150869" h="3721734">
                <a:moveTo>
                  <a:pt x="1064641" y="2616035"/>
                </a:moveTo>
                <a:lnTo>
                  <a:pt x="1056093" y="2574074"/>
                </a:lnTo>
                <a:lnTo>
                  <a:pt x="1032827" y="2539708"/>
                </a:lnTo>
                <a:lnTo>
                  <a:pt x="998385" y="2516492"/>
                </a:lnTo>
                <a:lnTo>
                  <a:pt x="956335" y="2507958"/>
                </a:lnTo>
                <a:lnTo>
                  <a:pt x="914285" y="2516492"/>
                </a:lnTo>
                <a:lnTo>
                  <a:pt x="879843" y="2539708"/>
                </a:lnTo>
                <a:lnTo>
                  <a:pt x="856576" y="2574074"/>
                </a:lnTo>
                <a:lnTo>
                  <a:pt x="848029" y="2616035"/>
                </a:lnTo>
                <a:lnTo>
                  <a:pt x="856576" y="2658008"/>
                </a:lnTo>
                <a:lnTo>
                  <a:pt x="879843" y="2692374"/>
                </a:lnTo>
                <a:lnTo>
                  <a:pt x="914285" y="2715590"/>
                </a:lnTo>
                <a:lnTo>
                  <a:pt x="956335" y="2724124"/>
                </a:lnTo>
                <a:lnTo>
                  <a:pt x="998385" y="2715590"/>
                </a:lnTo>
                <a:lnTo>
                  <a:pt x="1032827" y="2692374"/>
                </a:lnTo>
                <a:lnTo>
                  <a:pt x="1056093" y="2658008"/>
                </a:lnTo>
                <a:lnTo>
                  <a:pt x="1064641" y="2616035"/>
                </a:lnTo>
                <a:close/>
              </a:path>
              <a:path w="3150869" h="3721734">
                <a:moveTo>
                  <a:pt x="1064641" y="1617395"/>
                </a:moveTo>
                <a:lnTo>
                  <a:pt x="1056093" y="1575435"/>
                </a:lnTo>
                <a:lnTo>
                  <a:pt x="1032827" y="1541068"/>
                </a:lnTo>
                <a:lnTo>
                  <a:pt x="998385" y="1517853"/>
                </a:lnTo>
                <a:lnTo>
                  <a:pt x="956335" y="1509318"/>
                </a:lnTo>
                <a:lnTo>
                  <a:pt x="914285" y="1517853"/>
                </a:lnTo>
                <a:lnTo>
                  <a:pt x="879843" y="1541068"/>
                </a:lnTo>
                <a:lnTo>
                  <a:pt x="856576" y="1575435"/>
                </a:lnTo>
                <a:lnTo>
                  <a:pt x="848029" y="1617395"/>
                </a:lnTo>
                <a:lnTo>
                  <a:pt x="856576" y="1659356"/>
                </a:lnTo>
                <a:lnTo>
                  <a:pt x="879843" y="1693722"/>
                </a:lnTo>
                <a:lnTo>
                  <a:pt x="914285" y="1716951"/>
                </a:lnTo>
                <a:lnTo>
                  <a:pt x="956335" y="1725472"/>
                </a:lnTo>
                <a:lnTo>
                  <a:pt x="998385" y="1716951"/>
                </a:lnTo>
                <a:lnTo>
                  <a:pt x="1032827" y="1693722"/>
                </a:lnTo>
                <a:lnTo>
                  <a:pt x="1056093" y="1659356"/>
                </a:lnTo>
                <a:lnTo>
                  <a:pt x="1064641" y="1617395"/>
                </a:lnTo>
                <a:close/>
              </a:path>
              <a:path w="3150869" h="3721734">
                <a:moveTo>
                  <a:pt x="1064641" y="619836"/>
                </a:moveTo>
                <a:lnTo>
                  <a:pt x="1056093" y="577875"/>
                </a:lnTo>
                <a:lnTo>
                  <a:pt x="1032827" y="543509"/>
                </a:lnTo>
                <a:lnTo>
                  <a:pt x="998385" y="520280"/>
                </a:lnTo>
                <a:lnTo>
                  <a:pt x="956335" y="511759"/>
                </a:lnTo>
                <a:lnTo>
                  <a:pt x="914285" y="520280"/>
                </a:lnTo>
                <a:lnTo>
                  <a:pt x="879843" y="543509"/>
                </a:lnTo>
                <a:lnTo>
                  <a:pt x="856576" y="577875"/>
                </a:lnTo>
                <a:lnTo>
                  <a:pt x="848029" y="619836"/>
                </a:lnTo>
                <a:lnTo>
                  <a:pt x="856576" y="661797"/>
                </a:lnTo>
                <a:lnTo>
                  <a:pt x="879843" y="696163"/>
                </a:lnTo>
                <a:lnTo>
                  <a:pt x="914285" y="719391"/>
                </a:lnTo>
                <a:lnTo>
                  <a:pt x="956335" y="727913"/>
                </a:lnTo>
                <a:lnTo>
                  <a:pt x="998385" y="719391"/>
                </a:lnTo>
                <a:lnTo>
                  <a:pt x="1032827" y="696163"/>
                </a:lnTo>
                <a:lnTo>
                  <a:pt x="1056093" y="661797"/>
                </a:lnTo>
                <a:lnTo>
                  <a:pt x="1064641" y="619836"/>
                </a:lnTo>
                <a:close/>
              </a:path>
              <a:path w="3150869" h="3721734">
                <a:moveTo>
                  <a:pt x="1472742" y="3086811"/>
                </a:moveTo>
                <a:lnTo>
                  <a:pt x="1463141" y="3039148"/>
                </a:lnTo>
                <a:lnTo>
                  <a:pt x="1440624" y="3005607"/>
                </a:lnTo>
                <a:lnTo>
                  <a:pt x="1440624" y="3086811"/>
                </a:lnTo>
                <a:lnTo>
                  <a:pt x="1433474" y="3122244"/>
                </a:lnTo>
                <a:lnTo>
                  <a:pt x="1413992" y="3151149"/>
                </a:lnTo>
                <a:lnTo>
                  <a:pt x="1385062" y="3170618"/>
                </a:lnTo>
                <a:lnTo>
                  <a:pt x="1349616" y="3177756"/>
                </a:lnTo>
                <a:lnTo>
                  <a:pt x="1314170" y="3170618"/>
                </a:lnTo>
                <a:lnTo>
                  <a:pt x="1285240" y="3151149"/>
                </a:lnTo>
                <a:lnTo>
                  <a:pt x="1265758" y="3122244"/>
                </a:lnTo>
                <a:lnTo>
                  <a:pt x="1258608" y="3086811"/>
                </a:lnTo>
                <a:lnTo>
                  <a:pt x="1265758" y="3051391"/>
                </a:lnTo>
                <a:lnTo>
                  <a:pt x="1285240" y="3022485"/>
                </a:lnTo>
                <a:lnTo>
                  <a:pt x="1314170" y="3003004"/>
                </a:lnTo>
                <a:lnTo>
                  <a:pt x="1349616" y="2995866"/>
                </a:lnTo>
                <a:lnTo>
                  <a:pt x="1385062" y="3003004"/>
                </a:lnTo>
                <a:lnTo>
                  <a:pt x="1413992" y="3022485"/>
                </a:lnTo>
                <a:lnTo>
                  <a:pt x="1433474" y="3051391"/>
                </a:lnTo>
                <a:lnTo>
                  <a:pt x="1440624" y="3086811"/>
                </a:lnTo>
                <a:lnTo>
                  <a:pt x="1440624" y="3005607"/>
                </a:lnTo>
                <a:lnTo>
                  <a:pt x="1436878" y="3000019"/>
                </a:lnTo>
                <a:lnTo>
                  <a:pt x="1430756" y="2995866"/>
                </a:lnTo>
                <a:lnTo>
                  <a:pt x="1397762" y="2973514"/>
                </a:lnTo>
                <a:lnTo>
                  <a:pt x="1349616" y="2963773"/>
                </a:lnTo>
                <a:lnTo>
                  <a:pt x="1301470" y="2973362"/>
                </a:lnTo>
                <a:lnTo>
                  <a:pt x="1262354" y="2999613"/>
                </a:lnTo>
                <a:lnTo>
                  <a:pt x="1236091" y="3038703"/>
                </a:lnTo>
                <a:lnTo>
                  <a:pt x="1226489" y="3086811"/>
                </a:lnTo>
                <a:lnTo>
                  <a:pt x="1236243" y="3134931"/>
                </a:lnTo>
                <a:lnTo>
                  <a:pt x="1262761" y="3174009"/>
                </a:lnTo>
                <a:lnTo>
                  <a:pt x="1301927" y="3200260"/>
                </a:lnTo>
                <a:lnTo>
                  <a:pt x="1349616" y="3209861"/>
                </a:lnTo>
                <a:lnTo>
                  <a:pt x="1397304" y="3200260"/>
                </a:lnTo>
                <a:lnTo>
                  <a:pt x="1430883" y="3177756"/>
                </a:lnTo>
                <a:lnTo>
                  <a:pt x="1436471" y="3174009"/>
                </a:lnTo>
                <a:lnTo>
                  <a:pt x="1462989" y="3134931"/>
                </a:lnTo>
                <a:lnTo>
                  <a:pt x="1472742" y="3086811"/>
                </a:lnTo>
                <a:close/>
              </a:path>
              <a:path w="3150869" h="3721734">
                <a:moveTo>
                  <a:pt x="1472742" y="2099246"/>
                </a:moveTo>
                <a:lnTo>
                  <a:pt x="1463141" y="2051126"/>
                </a:lnTo>
                <a:lnTo>
                  <a:pt x="1440624" y="2017623"/>
                </a:lnTo>
                <a:lnTo>
                  <a:pt x="1440624" y="2099246"/>
                </a:lnTo>
                <a:lnTo>
                  <a:pt x="1433474" y="2134666"/>
                </a:lnTo>
                <a:lnTo>
                  <a:pt x="1413992" y="2163572"/>
                </a:lnTo>
                <a:lnTo>
                  <a:pt x="1385062" y="2183053"/>
                </a:lnTo>
                <a:lnTo>
                  <a:pt x="1349616" y="2190191"/>
                </a:lnTo>
                <a:lnTo>
                  <a:pt x="1314170" y="2183053"/>
                </a:lnTo>
                <a:lnTo>
                  <a:pt x="1285240" y="2163572"/>
                </a:lnTo>
                <a:lnTo>
                  <a:pt x="1265758" y="2134666"/>
                </a:lnTo>
                <a:lnTo>
                  <a:pt x="1258608" y="2099246"/>
                </a:lnTo>
                <a:lnTo>
                  <a:pt x="1265758" y="2063826"/>
                </a:lnTo>
                <a:lnTo>
                  <a:pt x="1285240" y="2034921"/>
                </a:lnTo>
                <a:lnTo>
                  <a:pt x="1314170" y="2015439"/>
                </a:lnTo>
                <a:lnTo>
                  <a:pt x="1349616" y="2008301"/>
                </a:lnTo>
                <a:lnTo>
                  <a:pt x="1385062" y="2015439"/>
                </a:lnTo>
                <a:lnTo>
                  <a:pt x="1413992" y="2034921"/>
                </a:lnTo>
                <a:lnTo>
                  <a:pt x="1433474" y="2063826"/>
                </a:lnTo>
                <a:lnTo>
                  <a:pt x="1440624" y="2099246"/>
                </a:lnTo>
                <a:lnTo>
                  <a:pt x="1440624" y="2017623"/>
                </a:lnTo>
                <a:lnTo>
                  <a:pt x="1436878" y="2012048"/>
                </a:lnTo>
                <a:lnTo>
                  <a:pt x="1431290" y="2008301"/>
                </a:lnTo>
                <a:lnTo>
                  <a:pt x="1397762" y="1985797"/>
                </a:lnTo>
                <a:lnTo>
                  <a:pt x="1349616" y="1976196"/>
                </a:lnTo>
                <a:lnTo>
                  <a:pt x="1301470" y="1985797"/>
                </a:lnTo>
                <a:lnTo>
                  <a:pt x="1262354" y="2012048"/>
                </a:lnTo>
                <a:lnTo>
                  <a:pt x="1236091" y="2051126"/>
                </a:lnTo>
                <a:lnTo>
                  <a:pt x="1226489" y="2099246"/>
                </a:lnTo>
                <a:lnTo>
                  <a:pt x="1236091" y="2147366"/>
                </a:lnTo>
                <a:lnTo>
                  <a:pt x="1262354" y="2186444"/>
                </a:lnTo>
                <a:lnTo>
                  <a:pt x="1301470" y="2212695"/>
                </a:lnTo>
                <a:lnTo>
                  <a:pt x="1349616" y="2222296"/>
                </a:lnTo>
                <a:lnTo>
                  <a:pt x="1397762" y="2212695"/>
                </a:lnTo>
                <a:lnTo>
                  <a:pt x="1431290" y="2190191"/>
                </a:lnTo>
                <a:lnTo>
                  <a:pt x="1436878" y="2186444"/>
                </a:lnTo>
                <a:lnTo>
                  <a:pt x="1463141" y="2147366"/>
                </a:lnTo>
                <a:lnTo>
                  <a:pt x="1472742" y="2099246"/>
                </a:lnTo>
                <a:close/>
              </a:path>
              <a:path w="3150869" h="3721734">
                <a:moveTo>
                  <a:pt x="1472742" y="1110615"/>
                </a:moveTo>
                <a:lnTo>
                  <a:pt x="1463141" y="1062951"/>
                </a:lnTo>
                <a:lnTo>
                  <a:pt x="1440624" y="1029398"/>
                </a:lnTo>
                <a:lnTo>
                  <a:pt x="1440624" y="1110615"/>
                </a:lnTo>
                <a:lnTo>
                  <a:pt x="1433474" y="1146035"/>
                </a:lnTo>
                <a:lnTo>
                  <a:pt x="1413992" y="1174940"/>
                </a:lnTo>
                <a:lnTo>
                  <a:pt x="1385062" y="1194422"/>
                </a:lnTo>
                <a:lnTo>
                  <a:pt x="1349616" y="1201559"/>
                </a:lnTo>
                <a:lnTo>
                  <a:pt x="1314170" y="1194422"/>
                </a:lnTo>
                <a:lnTo>
                  <a:pt x="1285240" y="1174940"/>
                </a:lnTo>
                <a:lnTo>
                  <a:pt x="1265758" y="1146035"/>
                </a:lnTo>
                <a:lnTo>
                  <a:pt x="1258608" y="1110615"/>
                </a:lnTo>
                <a:lnTo>
                  <a:pt x="1265758" y="1075182"/>
                </a:lnTo>
                <a:lnTo>
                  <a:pt x="1285240" y="1046276"/>
                </a:lnTo>
                <a:lnTo>
                  <a:pt x="1314170" y="1026807"/>
                </a:lnTo>
                <a:lnTo>
                  <a:pt x="1349616" y="1019657"/>
                </a:lnTo>
                <a:lnTo>
                  <a:pt x="1385062" y="1026807"/>
                </a:lnTo>
                <a:lnTo>
                  <a:pt x="1413992" y="1046276"/>
                </a:lnTo>
                <a:lnTo>
                  <a:pt x="1433474" y="1075182"/>
                </a:lnTo>
                <a:lnTo>
                  <a:pt x="1440624" y="1110615"/>
                </a:lnTo>
                <a:lnTo>
                  <a:pt x="1440624" y="1029398"/>
                </a:lnTo>
                <a:lnTo>
                  <a:pt x="1436878" y="1023810"/>
                </a:lnTo>
                <a:lnTo>
                  <a:pt x="1430756" y="1019657"/>
                </a:lnTo>
                <a:lnTo>
                  <a:pt x="1397762" y="997305"/>
                </a:lnTo>
                <a:lnTo>
                  <a:pt x="1349616" y="987564"/>
                </a:lnTo>
                <a:lnTo>
                  <a:pt x="1301470" y="997165"/>
                </a:lnTo>
                <a:lnTo>
                  <a:pt x="1262354" y="1023404"/>
                </a:lnTo>
                <a:lnTo>
                  <a:pt x="1236091" y="1062494"/>
                </a:lnTo>
                <a:lnTo>
                  <a:pt x="1226489" y="1110615"/>
                </a:lnTo>
                <a:lnTo>
                  <a:pt x="1236091" y="1158722"/>
                </a:lnTo>
                <a:lnTo>
                  <a:pt x="1262354" y="1197813"/>
                </a:lnTo>
                <a:lnTo>
                  <a:pt x="1301470" y="1224051"/>
                </a:lnTo>
                <a:lnTo>
                  <a:pt x="1349616" y="1233652"/>
                </a:lnTo>
                <a:lnTo>
                  <a:pt x="1397762" y="1224051"/>
                </a:lnTo>
                <a:lnTo>
                  <a:pt x="1431290" y="1201559"/>
                </a:lnTo>
                <a:lnTo>
                  <a:pt x="1436878" y="1197813"/>
                </a:lnTo>
                <a:lnTo>
                  <a:pt x="1463141" y="1158722"/>
                </a:lnTo>
                <a:lnTo>
                  <a:pt x="1472742" y="1110615"/>
                </a:lnTo>
                <a:close/>
              </a:path>
              <a:path w="3150869" h="3721734">
                <a:moveTo>
                  <a:pt x="1472742" y="123037"/>
                </a:moveTo>
                <a:lnTo>
                  <a:pt x="1463141" y="75374"/>
                </a:lnTo>
                <a:lnTo>
                  <a:pt x="1440624" y="41833"/>
                </a:lnTo>
                <a:lnTo>
                  <a:pt x="1440624" y="123037"/>
                </a:lnTo>
                <a:lnTo>
                  <a:pt x="1433474" y="158470"/>
                </a:lnTo>
                <a:lnTo>
                  <a:pt x="1413992" y="187375"/>
                </a:lnTo>
                <a:lnTo>
                  <a:pt x="1385062" y="206844"/>
                </a:lnTo>
                <a:lnTo>
                  <a:pt x="1349616" y="213982"/>
                </a:lnTo>
                <a:lnTo>
                  <a:pt x="1314170" y="206844"/>
                </a:lnTo>
                <a:lnTo>
                  <a:pt x="1285240" y="187375"/>
                </a:lnTo>
                <a:lnTo>
                  <a:pt x="1265758" y="158470"/>
                </a:lnTo>
                <a:lnTo>
                  <a:pt x="1258608" y="123037"/>
                </a:lnTo>
                <a:lnTo>
                  <a:pt x="1265758" y="87617"/>
                </a:lnTo>
                <a:lnTo>
                  <a:pt x="1285240" y="58712"/>
                </a:lnTo>
                <a:lnTo>
                  <a:pt x="1314170" y="39230"/>
                </a:lnTo>
                <a:lnTo>
                  <a:pt x="1349616" y="32092"/>
                </a:lnTo>
                <a:lnTo>
                  <a:pt x="1385062" y="39230"/>
                </a:lnTo>
                <a:lnTo>
                  <a:pt x="1413992" y="58712"/>
                </a:lnTo>
                <a:lnTo>
                  <a:pt x="1433474" y="87617"/>
                </a:lnTo>
                <a:lnTo>
                  <a:pt x="1440624" y="123037"/>
                </a:lnTo>
                <a:lnTo>
                  <a:pt x="1440624" y="41833"/>
                </a:lnTo>
                <a:lnTo>
                  <a:pt x="1436878" y="36245"/>
                </a:lnTo>
                <a:lnTo>
                  <a:pt x="1430756" y="32092"/>
                </a:lnTo>
                <a:lnTo>
                  <a:pt x="1397762" y="9740"/>
                </a:lnTo>
                <a:lnTo>
                  <a:pt x="1349616" y="0"/>
                </a:lnTo>
                <a:lnTo>
                  <a:pt x="1301470" y="9588"/>
                </a:lnTo>
                <a:lnTo>
                  <a:pt x="1262354" y="35839"/>
                </a:lnTo>
                <a:lnTo>
                  <a:pt x="1236091" y="74930"/>
                </a:lnTo>
                <a:lnTo>
                  <a:pt x="1226489" y="123037"/>
                </a:lnTo>
                <a:lnTo>
                  <a:pt x="1236243" y="171157"/>
                </a:lnTo>
                <a:lnTo>
                  <a:pt x="1262761" y="210248"/>
                </a:lnTo>
                <a:lnTo>
                  <a:pt x="1301927" y="236486"/>
                </a:lnTo>
                <a:lnTo>
                  <a:pt x="1349616" y="246087"/>
                </a:lnTo>
                <a:lnTo>
                  <a:pt x="1397304" y="236486"/>
                </a:lnTo>
                <a:lnTo>
                  <a:pt x="1430883" y="213982"/>
                </a:lnTo>
                <a:lnTo>
                  <a:pt x="1436471" y="210248"/>
                </a:lnTo>
                <a:lnTo>
                  <a:pt x="1462989" y="171157"/>
                </a:lnTo>
                <a:lnTo>
                  <a:pt x="1472742" y="123037"/>
                </a:lnTo>
                <a:close/>
              </a:path>
              <a:path w="3150869" h="3721734">
                <a:moveTo>
                  <a:pt x="1913750" y="3613607"/>
                </a:moveTo>
                <a:lnTo>
                  <a:pt x="1905203" y="3571633"/>
                </a:lnTo>
                <a:lnTo>
                  <a:pt x="1881936" y="3537267"/>
                </a:lnTo>
                <a:lnTo>
                  <a:pt x="1847494" y="3514052"/>
                </a:lnTo>
                <a:lnTo>
                  <a:pt x="1805444" y="3505530"/>
                </a:lnTo>
                <a:lnTo>
                  <a:pt x="1762937" y="3514052"/>
                </a:lnTo>
                <a:lnTo>
                  <a:pt x="1728546" y="3537267"/>
                </a:lnTo>
                <a:lnTo>
                  <a:pt x="1705533" y="3571633"/>
                </a:lnTo>
                <a:lnTo>
                  <a:pt x="1697139" y="3613607"/>
                </a:lnTo>
                <a:lnTo>
                  <a:pt x="1705686" y="3655568"/>
                </a:lnTo>
                <a:lnTo>
                  <a:pt x="1728952" y="3689934"/>
                </a:lnTo>
                <a:lnTo>
                  <a:pt x="1763395" y="3713149"/>
                </a:lnTo>
                <a:lnTo>
                  <a:pt x="1805444" y="3721684"/>
                </a:lnTo>
                <a:lnTo>
                  <a:pt x="1847494" y="3713149"/>
                </a:lnTo>
                <a:lnTo>
                  <a:pt x="1881936" y="3689934"/>
                </a:lnTo>
                <a:lnTo>
                  <a:pt x="1905203" y="3655568"/>
                </a:lnTo>
                <a:lnTo>
                  <a:pt x="1913750" y="3613607"/>
                </a:lnTo>
                <a:close/>
              </a:path>
              <a:path w="3150869" h="3721734">
                <a:moveTo>
                  <a:pt x="1913750" y="2616035"/>
                </a:moveTo>
                <a:lnTo>
                  <a:pt x="1905203" y="2574074"/>
                </a:lnTo>
                <a:lnTo>
                  <a:pt x="1881936" y="2539708"/>
                </a:lnTo>
                <a:lnTo>
                  <a:pt x="1847494" y="2516492"/>
                </a:lnTo>
                <a:lnTo>
                  <a:pt x="1805444" y="2507958"/>
                </a:lnTo>
                <a:lnTo>
                  <a:pt x="1762937" y="2516492"/>
                </a:lnTo>
                <a:lnTo>
                  <a:pt x="1728546" y="2539708"/>
                </a:lnTo>
                <a:lnTo>
                  <a:pt x="1705533" y="2574074"/>
                </a:lnTo>
                <a:lnTo>
                  <a:pt x="1697139" y="2616035"/>
                </a:lnTo>
                <a:lnTo>
                  <a:pt x="1705686" y="2658008"/>
                </a:lnTo>
                <a:lnTo>
                  <a:pt x="1728952" y="2692374"/>
                </a:lnTo>
                <a:lnTo>
                  <a:pt x="1763395" y="2715590"/>
                </a:lnTo>
                <a:lnTo>
                  <a:pt x="1805444" y="2724124"/>
                </a:lnTo>
                <a:lnTo>
                  <a:pt x="1847494" y="2715590"/>
                </a:lnTo>
                <a:lnTo>
                  <a:pt x="1881936" y="2692374"/>
                </a:lnTo>
                <a:lnTo>
                  <a:pt x="1905203" y="2658008"/>
                </a:lnTo>
                <a:lnTo>
                  <a:pt x="1913750" y="2616035"/>
                </a:lnTo>
                <a:close/>
              </a:path>
              <a:path w="3150869" h="3721734">
                <a:moveTo>
                  <a:pt x="1913750" y="1617395"/>
                </a:moveTo>
                <a:lnTo>
                  <a:pt x="1905203" y="1575435"/>
                </a:lnTo>
                <a:lnTo>
                  <a:pt x="1881936" y="1541068"/>
                </a:lnTo>
                <a:lnTo>
                  <a:pt x="1847494" y="1517853"/>
                </a:lnTo>
                <a:lnTo>
                  <a:pt x="1805444" y="1509318"/>
                </a:lnTo>
                <a:lnTo>
                  <a:pt x="1762937" y="1517853"/>
                </a:lnTo>
                <a:lnTo>
                  <a:pt x="1728546" y="1541068"/>
                </a:lnTo>
                <a:lnTo>
                  <a:pt x="1705533" y="1575435"/>
                </a:lnTo>
                <a:lnTo>
                  <a:pt x="1697139" y="1617395"/>
                </a:lnTo>
                <a:lnTo>
                  <a:pt x="1705686" y="1659356"/>
                </a:lnTo>
                <a:lnTo>
                  <a:pt x="1728952" y="1693722"/>
                </a:lnTo>
                <a:lnTo>
                  <a:pt x="1763395" y="1716951"/>
                </a:lnTo>
                <a:lnTo>
                  <a:pt x="1805444" y="1725472"/>
                </a:lnTo>
                <a:lnTo>
                  <a:pt x="1847494" y="1716951"/>
                </a:lnTo>
                <a:lnTo>
                  <a:pt x="1881936" y="1693722"/>
                </a:lnTo>
                <a:lnTo>
                  <a:pt x="1905203" y="1659356"/>
                </a:lnTo>
                <a:lnTo>
                  <a:pt x="1913750" y="1617395"/>
                </a:lnTo>
                <a:close/>
              </a:path>
              <a:path w="3150869" h="3721734">
                <a:moveTo>
                  <a:pt x="1913750" y="619836"/>
                </a:moveTo>
                <a:lnTo>
                  <a:pt x="1905203" y="577875"/>
                </a:lnTo>
                <a:lnTo>
                  <a:pt x="1881936" y="543509"/>
                </a:lnTo>
                <a:lnTo>
                  <a:pt x="1847494" y="520280"/>
                </a:lnTo>
                <a:lnTo>
                  <a:pt x="1805444" y="511759"/>
                </a:lnTo>
                <a:lnTo>
                  <a:pt x="1762937" y="520280"/>
                </a:lnTo>
                <a:lnTo>
                  <a:pt x="1728546" y="543509"/>
                </a:lnTo>
                <a:lnTo>
                  <a:pt x="1705533" y="577875"/>
                </a:lnTo>
                <a:lnTo>
                  <a:pt x="1697139" y="619836"/>
                </a:lnTo>
                <a:lnTo>
                  <a:pt x="1705686" y="661797"/>
                </a:lnTo>
                <a:lnTo>
                  <a:pt x="1728952" y="696163"/>
                </a:lnTo>
                <a:lnTo>
                  <a:pt x="1763395" y="719391"/>
                </a:lnTo>
                <a:lnTo>
                  <a:pt x="1805444" y="727913"/>
                </a:lnTo>
                <a:lnTo>
                  <a:pt x="1847494" y="719391"/>
                </a:lnTo>
                <a:lnTo>
                  <a:pt x="1881936" y="696163"/>
                </a:lnTo>
                <a:lnTo>
                  <a:pt x="1905203" y="661797"/>
                </a:lnTo>
                <a:lnTo>
                  <a:pt x="1913750" y="619836"/>
                </a:lnTo>
                <a:close/>
              </a:path>
              <a:path w="3150869" h="3721734">
                <a:moveTo>
                  <a:pt x="2312124" y="3086811"/>
                </a:moveTo>
                <a:lnTo>
                  <a:pt x="2302370" y="3039148"/>
                </a:lnTo>
                <a:lnTo>
                  <a:pt x="2280005" y="3006153"/>
                </a:lnTo>
                <a:lnTo>
                  <a:pt x="2280005" y="3086811"/>
                </a:lnTo>
                <a:lnTo>
                  <a:pt x="2272855" y="3122244"/>
                </a:lnTo>
                <a:lnTo>
                  <a:pt x="2253373" y="3151149"/>
                </a:lnTo>
                <a:lnTo>
                  <a:pt x="2224443" y="3170618"/>
                </a:lnTo>
                <a:lnTo>
                  <a:pt x="2188997" y="3177756"/>
                </a:lnTo>
                <a:lnTo>
                  <a:pt x="2153551" y="3170618"/>
                </a:lnTo>
                <a:lnTo>
                  <a:pt x="2124621" y="3151149"/>
                </a:lnTo>
                <a:lnTo>
                  <a:pt x="2105139" y="3122244"/>
                </a:lnTo>
                <a:lnTo>
                  <a:pt x="2097989" y="3086811"/>
                </a:lnTo>
                <a:lnTo>
                  <a:pt x="2105139" y="3051391"/>
                </a:lnTo>
                <a:lnTo>
                  <a:pt x="2124621" y="3022485"/>
                </a:lnTo>
                <a:lnTo>
                  <a:pt x="2153551" y="3003004"/>
                </a:lnTo>
                <a:lnTo>
                  <a:pt x="2188997" y="2995866"/>
                </a:lnTo>
                <a:lnTo>
                  <a:pt x="2224443" y="3003004"/>
                </a:lnTo>
                <a:lnTo>
                  <a:pt x="2253373" y="3022485"/>
                </a:lnTo>
                <a:lnTo>
                  <a:pt x="2272855" y="3051391"/>
                </a:lnTo>
                <a:lnTo>
                  <a:pt x="2280005" y="3086811"/>
                </a:lnTo>
                <a:lnTo>
                  <a:pt x="2280005" y="3006153"/>
                </a:lnTo>
                <a:lnTo>
                  <a:pt x="2275852" y="3000019"/>
                </a:lnTo>
                <a:lnTo>
                  <a:pt x="2269731" y="2995866"/>
                </a:lnTo>
                <a:lnTo>
                  <a:pt x="2236686" y="2973514"/>
                </a:lnTo>
                <a:lnTo>
                  <a:pt x="2188997" y="2963773"/>
                </a:lnTo>
                <a:lnTo>
                  <a:pt x="2140851" y="2973362"/>
                </a:lnTo>
                <a:lnTo>
                  <a:pt x="2101735" y="2999613"/>
                </a:lnTo>
                <a:lnTo>
                  <a:pt x="2075472" y="3038703"/>
                </a:lnTo>
                <a:lnTo>
                  <a:pt x="2065870" y="3086811"/>
                </a:lnTo>
                <a:lnTo>
                  <a:pt x="2075472" y="3134931"/>
                </a:lnTo>
                <a:lnTo>
                  <a:pt x="2101735" y="3174009"/>
                </a:lnTo>
                <a:lnTo>
                  <a:pt x="2140851" y="3200260"/>
                </a:lnTo>
                <a:lnTo>
                  <a:pt x="2188997" y="3209861"/>
                </a:lnTo>
                <a:lnTo>
                  <a:pt x="2237143" y="3200260"/>
                </a:lnTo>
                <a:lnTo>
                  <a:pt x="2270671" y="3177756"/>
                </a:lnTo>
                <a:lnTo>
                  <a:pt x="2276259" y="3174009"/>
                </a:lnTo>
                <a:lnTo>
                  <a:pt x="2302522" y="3134931"/>
                </a:lnTo>
                <a:lnTo>
                  <a:pt x="2312124" y="3086811"/>
                </a:lnTo>
                <a:close/>
              </a:path>
              <a:path w="3150869" h="3721734">
                <a:moveTo>
                  <a:pt x="2312124" y="2099246"/>
                </a:moveTo>
                <a:lnTo>
                  <a:pt x="2302370" y="2051126"/>
                </a:lnTo>
                <a:lnTo>
                  <a:pt x="2280005" y="2018169"/>
                </a:lnTo>
                <a:lnTo>
                  <a:pt x="2280005" y="2099246"/>
                </a:lnTo>
                <a:lnTo>
                  <a:pt x="2272855" y="2134666"/>
                </a:lnTo>
                <a:lnTo>
                  <a:pt x="2253373" y="2163572"/>
                </a:lnTo>
                <a:lnTo>
                  <a:pt x="2224443" y="2183053"/>
                </a:lnTo>
                <a:lnTo>
                  <a:pt x="2188997" y="2190191"/>
                </a:lnTo>
                <a:lnTo>
                  <a:pt x="2153551" y="2183053"/>
                </a:lnTo>
                <a:lnTo>
                  <a:pt x="2124621" y="2163572"/>
                </a:lnTo>
                <a:lnTo>
                  <a:pt x="2105139" y="2134666"/>
                </a:lnTo>
                <a:lnTo>
                  <a:pt x="2097989" y="2099246"/>
                </a:lnTo>
                <a:lnTo>
                  <a:pt x="2105139" y="2063826"/>
                </a:lnTo>
                <a:lnTo>
                  <a:pt x="2124621" y="2034921"/>
                </a:lnTo>
                <a:lnTo>
                  <a:pt x="2153551" y="2015439"/>
                </a:lnTo>
                <a:lnTo>
                  <a:pt x="2188997" y="2008301"/>
                </a:lnTo>
                <a:lnTo>
                  <a:pt x="2224443" y="2015439"/>
                </a:lnTo>
                <a:lnTo>
                  <a:pt x="2253373" y="2034921"/>
                </a:lnTo>
                <a:lnTo>
                  <a:pt x="2272855" y="2063826"/>
                </a:lnTo>
                <a:lnTo>
                  <a:pt x="2280005" y="2099246"/>
                </a:lnTo>
                <a:lnTo>
                  <a:pt x="2280005" y="2018169"/>
                </a:lnTo>
                <a:lnTo>
                  <a:pt x="2275852" y="2012048"/>
                </a:lnTo>
                <a:lnTo>
                  <a:pt x="2270264" y="2008301"/>
                </a:lnTo>
                <a:lnTo>
                  <a:pt x="2236686" y="1985797"/>
                </a:lnTo>
                <a:lnTo>
                  <a:pt x="2188997" y="1976196"/>
                </a:lnTo>
                <a:lnTo>
                  <a:pt x="2140851" y="1985797"/>
                </a:lnTo>
                <a:lnTo>
                  <a:pt x="2101735" y="2012048"/>
                </a:lnTo>
                <a:lnTo>
                  <a:pt x="2075472" y="2051126"/>
                </a:lnTo>
                <a:lnTo>
                  <a:pt x="2065870" y="2099246"/>
                </a:lnTo>
                <a:lnTo>
                  <a:pt x="2075472" y="2147366"/>
                </a:lnTo>
                <a:lnTo>
                  <a:pt x="2101735" y="2186444"/>
                </a:lnTo>
                <a:lnTo>
                  <a:pt x="2140851" y="2212695"/>
                </a:lnTo>
                <a:lnTo>
                  <a:pt x="2188997" y="2222296"/>
                </a:lnTo>
                <a:lnTo>
                  <a:pt x="2237143" y="2212695"/>
                </a:lnTo>
                <a:lnTo>
                  <a:pt x="2270671" y="2190191"/>
                </a:lnTo>
                <a:lnTo>
                  <a:pt x="2276259" y="2186444"/>
                </a:lnTo>
                <a:lnTo>
                  <a:pt x="2302522" y="2147366"/>
                </a:lnTo>
                <a:lnTo>
                  <a:pt x="2312124" y="2099246"/>
                </a:lnTo>
                <a:close/>
              </a:path>
              <a:path w="3150869" h="3721734">
                <a:moveTo>
                  <a:pt x="2312124" y="1110615"/>
                </a:moveTo>
                <a:lnTo>
                  <a:pt x="2302370" y="1062951"/>
                </a:lnTo>
                <a:lnTo>
                  <a:pt x="2280005" y="1029944"/>
                </a:lnTo>
                <a:lnTo>
                  <a:pt x="2280005" y="1110615"/>
                </a:lnTo>
                <a:lnTo>
                  <a:pt x="2272855" y="1146035"/>
                </a:lnTo>
                <a:lnTo>
                  <a:pt x="2253373" y="1174940"/>
                </a:lnTo>
                <a:lnTo>
                  <a:pt x="2224443" y="1194422"/>
                </a:lnTo>
                <a:lnTo>
                  <a:pt x="2188997" y="1201559"/>
                </a:lnTo>
                <a:lnTo>
                  <a:pt x="2153551" y="1194422"/>
                </a:lnTo>
                <a:lnTo>
                  <a:pt x="2124621" y="1174940"/>
                </a:lnTo>
                <a:lnTo>
                  <a:pt x="2105139" y="1146035"/>
                </a:lnTo>
                <a:lnTo>
                  <a:pt x="2097989" y="1110615"/>
                </a:lnTo>
                <a:lnTo>
                  <a:pt x="2105139" y="1075182"/>
                </a:lnTo>
                <a:lnTo>
                  <a:pt x="2124621" y="1046276"/>
                </a:lnTo>
                <a:lnTo>
                  <a:pt x="2153551" y="1026807"/>
                </a:lnTo>
                <a:lnTo>
                  <a:pt x="2188997" y="1019657"/>
                </a:lnTo>
                <a:lnTo>
                  <a:pt x="2224443" y="1026807"/>
                </a:lnTo>
                <a:lnTo>
                  <a:pt x="2253373" y="1046276"/>
                </a:lnTo>
                <a:lnTo>
                  <a:pt x="2272855" y="1075182"/>
                </a:lnTo>
                <a:lnTo>
                  <a:pt x="2280005" y="1110615"/>
                </a:lnTo>
                <a:lnTo>
                  <a:pt x="2280005" y="1029944"/>
                </a:lnTo>
                <a:lnTo>
                  <a:pt x="2275852" y="1023810"/>
                </a:lnTo>
                <a:lnTo>
                  <a:pt x="2269731" y="1019657"/>
                </a:lnTo>
                <a:lnTo>
                  <a:pt x="2236686" y="997305"/>
                </a:lnTo>
                <a:lnTo>
                  <a:pt x="2188997" y="987564"/>
                </a:lnTo>
                <a:lnTo>
                  <a:pt x="2140851" y="997165"/>
                </a:lnTo>
                <a:lnTo>
                  <a:pt x="2101735" y="1023404"/>
                </a:lnTo>
                <a:lnTo>
                  <a:pt x="2075472" y="1062494"/>
                </a:lnTo>
                <a:lnTo>
                  <a:pt x="2065870" y="1110615"/>
                </a:lnTo>
                <a:lnTo>
                  <a:pt x="2075472" y="1158722"/>
                </a:lnTo>
                <a:lnTo>
                  <a:pt x="2101735" y="1197813"/>
                </a:lnTo>
                <a:lnTo>
                  <a:pt x="2140851" y="1224051"/>
                </a:lnTo>
                <a:lnTo>
                  <a:pt x="2188997" y="1233652"/>
                </a:lnTo>
                <a:lnTo>
                  <a:pt x="2237143" y="1224051"/>
                </a:lnTo>
                <a:lnTo>
                  <a:pt x="2270671" y="1201559"/>
                </a:lnTo>
                <a:lnTo>
                  <a:pt x="2276259" y="1197813"/>
                </a:lnTo>
                <a:lnTo>
                  <a:pt x="2302522" y="1158722"/>
                </a:lnTo>
                <a:lnTo>
                  <a:pt x="2312124" y="1110615"/>
                </a:lnTo>
                <a:close/>
              </a:path>
              <a:path w="3150869" h="3721734">
                <a:moveTo>
                  <a:pt x="2312124" y="123037"/>
                </a:moveTo>
                <a:lnTo>
                  <a:pt x="2302370" y="75374"/>
                </a:lnTo>
                <a:lnTo>
                  <a:pt x="2280005" y="42379"/>
                </a:lnTo>
                <a:lnTo>
                  <a:pt x="2280005" y="123037"/>
                </a:lnTo>
                <a:lnTo>
                  <a:pt x="2272855" y="158470"/>
                </a:lnTo>
                <a:lnTo>
                  <a:pt x="2253373" y="187375"/>
                </a:lnTo>
                <a:lnTo>
                  <a:pt x="2224443" y="206844"/>
                </a:lnTo>
                <a:lnTo>
                  <a:pt x="2188997" y="213982"/>
                </a:lnTo>
                <a:lnTo>
                  <a:pt x="2153551" y="206844"/>
                </a:lnTo>
                <a:lnTo>
                  <a:pt x="2124621" y="187375"/>
                </a:lnTo>
                <a:lnTo>
                  <a:pt x="2105139" y="158470"/>
                </a:lnTo>
                <a:lnTo>
                  <a:pt x="2097989" y="123037"/>
                </a:lnTo>
                <a:lnTo>
                  <a:pt x="2105139" y="87617"/>
                </a:lnTo>
                <a:lnTo>
                  <a:pt x="2124621" y="58712"/>
                </a:lnTo>
                <a:lnTo>
                  <a:pt x="2153551" y="39230"/>
                </a:lnTo>
                <a:lnTo>
                  <a:pt x="2188997" y="32092"/>
                </a:lnTo>
                <a:lnTo>
                  <a:pt x="2224443" y="39230"/>
                </a:lnTo>
                <a:lnTo>
                  <a:pt x="2253373" y="58712"/>
                </a:lnTo>
                <a:lnTo>
                  <a:pt x="2272855" y="87617"/>
                </a:lnTo>
                <a:lnTo>
                  <a:pt x="2280005" y="123037"/>
                </a:lnTo>
                <a:lnTo>
                  <a:pt x="2280005" y="42379"/>
                </a:lnTo>
                <a:lnTo>
                  <a:pt x="2275852" y="36245"/>
                </a:lnTo>
                <a:lnTo>
                  <a:pt x="2269731" y="32092"/>
                </a:lnTo>
                <a:lnTo>
                  <a:pt x="2236686" y="9740"/>
                </a:lnTo>
                <a:lnTo>
                  <a:pt x="2188997" y="0"/>
                </a:lnTo>
                <a:lnTo>
                  <a:pt x="2140851" y="9588"/>
                </a:lnTo>
                <a:lnTo>
                  <a:pt x="2101735" y="35839"/>
                </a:lnTo>
                <a:lnTo>
                  <a:pt x="2075472" y="74930"/>
                </a:lnTo>
                <a:lnTo>
                  <a:pt x="2065870" y="123037"/>
                </a:lnTo>
                <a:lnTo>
                  <a:pt x="2075472" y="171157"/>
                </a:lnTo>
                <a:lnTo>
                  <a:pt x="2101735" y="210248"/>
                </a:lnTo>
                <a:lnTo>
                  <a:pt x="2140851" y="236486"/>
                </a:lnTo>
                <a:lnTo>
                  <a:pt x="2188997" y="246087"/>
                </a:lnTo>
                <a:lnTo>
                  <a:pt x="2237143" y="236486"/>
                </a:lnTo>
                <a:lnTo>
                  <a:pt x="2270671" y="213982"/>
                </a:lnTo>
                <a:lnTo>
                  <a:pt x="2276259" y="210248"/>
                </a:lnTo>
                <a:lnTo>
                  <a:pt x="2302522" y="171157"/>
                </a:lnTo>
                <a:lnTo>
                  <a:pt x="2312124" y="123037"/>
                </a:lnTo>
                <a:close/>
              </a:path>
              <a:path w="3150869" h="3721734">
                <a:moveTo>
                  <a:pt x="2761780" y="3613607"/>
                </a:moveTo>
                <a:lnTo>
                  <a:pt x="2753233" y="3571633"/>
                </a:lnTo>
                <a:lnTo>
                  <a:pt x="2729966" y="3537267"/>
                </a:lnTo>
                <a:lnTo>
                  <a:pt x="2695524" y="3514052"/>
                </a:lnTo>
                <a:lnTo>
                  <a:pt x="2653474" y="3505530"/>
                </a:lnTo>
                <a:lnTo>
                  <a:pt x="2611424" y="3514052"/>
                </a:lnTo>
                <a:lnTo>
                  <a:pt x="2576982" y="3537267"/>
                </a:lnTo>
                <a:lnTo>
                  <a:pt x="2553716" y="3571633"/>
                </a:lnTo>
                <a:lnTo>
                  <a:pt x="2545169" y="3613607"/>
                </a:lnTo>
                <a:lnTo>
                  <a:pt x="2553716" y="3655568"/>
                </a:lnTo>
                <a:lnTo>
                  <a:pt x="2576982" y="3689934"/>
                </a:lnTo>
                <a:lnTo>
                  <a:pt x="2611424" y="3713149"/>
                </a:lnTo>
                <a:lnTo>
                  <a:pt x="2653474" y="3721684"/>
                </a:lnTo>
                <a:lnTo>
                  <a:pt x="2695524" y="3713149"/>
                </a:lnTo>
                <a:lnTo>
                  <a:pt x="2729966" y="3689934"/>
                </a:lnTo>
                <a:lnTo>
                  <a:pt x="2753233" y="3655568"/>
                </a:lnTo>
                <a:lnTo>
                  <a:pt x="2761780" y="3613607"/>
                </a:lnTo>
                <a:close/>
              </a:path>
              <a:path w="3150869" h="3721734">
                <a:moveTo>
                  <a:pt x="2761780" y="2616035"/>
                </a:moveTo>
                <a:lnTo>
                  <a:pt x="2753233" y="2574074"/>
                </a:lnTo>
                <a:lnTo>
                  <a:pt x="2729966" y="2539708"/>
                </a:lnTo>
                <a:lnTo>
                  <a:pt x="2695524" y="2516492"/>
                </a:lnTo>
                <a:lnTo>
                  <a:pt x="2653474" y="2507958"/>
                </a:lnTo>
                <a:lnTo>
                  <a:pt x="2611424" y="2516492"/>
                </a:lnTo>
                <a:lnTo>
                  <a:pt x="2576982" y="2539708"/>
                </a:lnTo>
                <a:lnTo>
                  <a:pt x="2553716" y="2574074"/>
                </a:lnTo>
                <a:lnTo>
                  <a:pt x="2545169" y="2616035"/>
                </a:lnTo>
                <a:lnTo>
                  <a:pt x="2553716" y="2658008"/>
                </a:lnTo>
                <a:lnTo>
                  <a:pt x="2576982" y="2692374"/>
                </a:lnTo>
                <a:lnTo>
                  <a:pt x="2611424" y="2715590"/>
                </a:lnTo>
                <a:lnTo>
                  <a:pt x="2653474" y="2724124"/>
                </a:lnTo>
                <a:lnTo>
                  <a:pt x="2695524" y="2715590"/>
                </a:lnTo>
                <a:lnTo>
                  <a:pt x="2729966" y="2692374"/>
                </a:lnTo>
                <a:lnTo>
                  <a:pt x="2753233" y="2658008"/>
                </a:lnTo>
                <a:lnTo>
                  <a:pt x="2761780" y="2616035"/>
                </a:lnTo>
                <a:close/>
              </a:path>
              <a:path w="3150869" h="3721734">
                <a:moveTo>
                  <a:pt x="2761780" y="1617395"/>
                </a:moveTo>
                <a:lnTo>
                  <a:pt x="2753233" y="1575435"/>
                </a:lnTo>
                <a:lnTo>
                  <a:pt x="2729966" y="1541068"/>
                </a:lnTo>
                <a:lnTo>
                  <a:pt x="2695524" y="1517853"/>
                </a:lnTo>
                <a:lnTo>
                  <a:pt x="2653474" y="1509318"/>
                </a:lnTo>
                <a:lnTo>
                  <a:pt x="2611424" y="1517853"/>
                </a:lnTo>
                <a:lnTo>
                  <a:pt x="2576982" y="1541068"/>
                </a:lnTo>
                <a:lnTo>
                  <a:pt x="2553716" y="1575435"/>
                </a:lnTo>
                <a:lnTo>
                  <a:pt x="2545169" y="1617395"/>
                </a:lnTo>
                <a:lnTo>
                  <a:pt x="2553716" y="1659356"/>
                </a:lnTo>
                <a:lnTo>
                  <a:pt x="2576982" y="1693722"/>
                </a:lnTo>
                <a:lnTo>
                  <a:pt x="2611424" y="1716951"/>
                </a:lnTo>
                <a:lnTo>
                  <a:pt x="2653474" y="1725472"/>
                </a:lnTo>
                <a:lnTo>
                  <a:pt x="2695524" y="1716951"/>
                </a:lnTo>
                <a:lnTo>
                  <a:pt x="2729966" y="1693722"/>
                </a:lnTo>
                <a:lnTo>
                  <a:pt x="2753233" y="1659356"/>
                </a:lnTo>
                <a:lnTo>
                  <a:pt x="2761780" y="1617395"/>
                </a:lnTo>
                <a:close/>
              </a:path>
              <a:path w="3150869" h="3721734">
                <a:moveTo>
                  <a:pt x="2761780" y="619836"/>
                </a:moveTo>
                <a:lnTo>
                  <a:pt x="2753233" y="577875"/>
                </a:lnTo>
                <a:lnTo>
                  <a:pt x="2729966" y="543509"/>
                </a:lnTo>
                <a:lnTo>
                  <a:pt x="2695524" y="520280"/>
                </a:lnTo>
                <a:lnTo>
                  <a:pt x="2653474" y="511759"/>
                </a:lnTo>
                <a:lnTo>
                  <a:pt x="2611424" y="520280"/>
                </a:lnTo>
                <a:lnTo>
                  <a:pt x="2576982" y="543509"/>
                </a:lnTo>
                <a:lnTo>
                  <a:pt x="2553716" y="577875"/>
                </a:lnTo>
                <a:lnTo>
                  <a:pt x="2545169" y="619836"/>
                </a:lnTo>
                <a:lnTo>
                  <a:pt x="2553716" y="661797"/>
                </a:lnTo>
                <a:lnTo>
                  <a:pt x="2576982" y="696163"/>
                </a:lnTo>
                <a:lnTo>
                  <a:pt x="2611424" y="719391"/>
                </a:lnTo>
                <a:lnTo>
                  <a:pt x="2653474" y="727913"/>
                </a:lnTo>
                <a:lnTo>
                  <a:pt x="2695524" y="719391"/>
                </a:lnTo>
                <a:lnTo>
                  <a:pt x="2729966" y="696163"/>
                </a:lnTo>
                <a:lnTo>
                  <a:pt x="2753233" y="661797"/>
                </a:lnTo>
                <a:lnTo>
                  <a:pt x="2761780" y="619836"/>
                </a:lnTo>
                <a:close/>
              </a:path>
              <a:path w="3150869" h="3721734">
                <a:moveTo>
                  <a:pt x="3150438" y="3086811"/>
                </a:moveTo>
                <a:lnTo>
                  <a:pt x="3140684" y="3039148"/>
                </a:lnTo>
                <a:lnTo>
                  <a:pt x="3118307" y="3006140"/>
                </a:lnTo>
                <a:lnTo>
                  <a:pt x="3118307" y="3086811"/>
                </a:lnTo>
                <a:lnTo>
                  <a:pt x="3111169" y="3122244"/>
                </a:lnTo>
                <a:lnTo>
                  <a:pt x="3091675" y="3151149"/>
                </a:lnTo>
                <a:lnTo>
                  <a:pt x="3062757" y="3170618"/>
                </a:lnTo>
                <a:lnTo>
                  <a:pt x="3027311" y="3177756"/>
                </a:lnTo>
                <a:lnTo>
                  <a:pt x="2991866" y="3170618"/>
                </a:lnTo>
                <a:lnTo>
                  <a:pt x="2962935" y="3151149"/>
                </a:lnTo>
                <a:lnTo>
                  <a:pt x="2943453" y="3122244"/>
                </a:lnTo>
                <a:lnTo>
                  <a:pt x="2936303" y="3086811"/>
                </a:lnTo>
                <a:lnTo>
                  <a:pt x="2943453" y="3051391"/>
                </a:lnTo>
                <a:lnTo>
                  <a:pt x="2962935" y="3022485"/>
                </a:lnTo>
                <a:lnTo>
                  <a:pt x="2991866" y="3003004"/>
                </a:lnTo>
                <a:lnTo>
                  <a:pt x="3027311" y="2995866"/>
                </a:lnTo>
                <a:lnTo>
                  <a:pt x="3062757" y="3003004"/>
                </a:lnTo>
                <a:lnTo>
                  <a:pt x="3091675" y="3022485"/>
                </a:lnTo>
                <a:lnTo>
                  <a:pt x="3111169" y="3051391"/>
                </a:lnTo>
                <a:lnTo>
                  <a:pt x="3118307" y="3086811"/>
                </a:lnTo>
                <a:lnTo>
                  <a:pt x="3118307" y="3006140"/>
                </a:lnTo>
                <a:lnTo>
                  <a:pt x="3114167" y="3000019"/>
                </a:lnTo>
                <a:lnTo>
                  <a:pt x="3108033" y="2995866"/>
                </a:lnTo>
                <a:lnTo>
                  <a:pt x="3075000" y="2973514"/>
                </a:lnTo>
                <a:lnTo>
                  <a:pt x="3027311" y="2963773"/>
                </a:lnTo>
                <a:lnTo>
                  <a:pt x="2979166" y="2973362"/>
                </a:lnTo>
                <a:lnTo>
                  <a:pt x="2940050" y="2999613"/>
                </a:lnTo>
                <a:lnTo>
                  <a:pt x="2913786" y="3038703"/>
                </a:lnTo>
                <a:lnTo>
                  <a:pt x="2904185" y="3086811"/>
                </a:lnTo>
                <a:lnTo>
                  <a:pt x="2913786" y="3134931"/>
                </a:lnTo>
                <a:lnTo>
                  <a:pt x="2940050" y="3174009"/>
                </a:lnTo>
                <a:lnTo>
                  <a:pt x="2979166" y="3200260"/>
                </a:lnTo>
                <a:lnTo>
                  <a:pt x="3027311" y="3209861"/>
                </a:lnTo>
                <a:lnTo>
                  <a:pt x="3075457" y="3200260"/>
                </a:lnTo>
                <a:lnTo>
                  <a:pt x="3108985" y="3177756"/>
                </a:lnTo>
                <a:lnTo>
                  <a:pt x="3114560" y="3174009"/>
                </a:lnTo>
                <a:lnTo>
                  <a:pt x="3140824" y="3134931"/>
                </a:lnTo>
                <a:lnTo>
                  <a:pt x="3150438" y="3086811"/>
                </a:lnTo>
                <a:close/>
              </a:path>
              <a:path w="3150869" h="3721734">
                <a:moveTo>
                  <a:pt x="3150438" y="2099246"/>
                </a:moveTo>
                <a:lnTo>
                  <a:pt x="3140684" y="2051126"/>
                </a:lnTo>
                <a:lnTo>
                  <a:pt x="3118307" y="2018157"/>
                </a:lnTo>
                <a:lnTo>
                  <a:pt x="3118307" y="2099246"/>
                </a:lnTo>
                <a:lnTo>
                  <a:pt x="3111169" y="2134666"/>
                </a:lnTo>
                <a:lnTo>
                  <a:pt x="3091675" y="2163572"/>
                </a:lnTo>
                <a:lnTo>
                  <a:pt x="3062757" y="2183053"/>
                </a:lnTo>
                <a:lnTo>
                  <a:pt x="3027311" y="2190191"/>
                </a:lnTo>
                <a:lnTo>
                  <a:pt x="2991866" y="2183053"/>
                </a:lnTo>
                <a:lnTo>
                  <a:pt x="2962935" y="2163572"/>
                </a:lnTo>
                <a:lnTo>
                  <a:pt x="2943453" y="2134666"/>
                </a:lnTo>
                <a:lnTo>
                  <a:pt x="2936303" y="2099246"/>
                </a:lnTo>
                <a:lnTo>
                  <a:pt x="2943453" y="2063826"/>
                </a:lnTo>
                <a:lnTo>
                  <a:pt x="2962935" y="2034921"/>
                </a:lnTo>
                <a:lnTo>
                  <a:pt x="2991866" y="2015439"/>
                </a:lnTo>
                <a:lnTo>
                  <a:pt x="3027311" y="2008301"/>
                </a:lnTo>
                <a:lnTo>
                  <a:pt x="3062757" y="2015439"/>
                </a:lnTo>
                <a:lnTo>
                  <a:pt x="3091675" y="2034921"/>
                </a:lnTo>
                <a:lnTo>
                  <a:pt x="3111169" y="2063826"/>
                </a:lnTo>
                <a:lnTo>
                  <a:pt x="3118307" y="2099246"/>
                </a:lnTo>
                <a:lnTo>
                  <a:pt x="3118307" y="2018157"/>
                </a:lnTo>
                <a:lnTo>
                  <a:pt x="3114167" y="2012048"/>
                </a:lnTo>
                <a:lnTo>
                  <a:pt x="3108579" y="2008301"/>
                </a:lnTo>
                <a:lnTo>
                  <a:pt x="3075000" y="1985797"/>
                </a:lnTo>
                <a:lnTo>
                  <a:pt x="3027311" y="1976196"/>
                </a:lnTo>
                <a:lnTo>
                  <a:pt x="2979166" y="1985797"/>
                </a:lnTo>
                <a:lnTo>
                  <a:pt x="2940050" y="2012048"/>
                </a:lnTo>
                <a:lnTo>
                  <a:pt x="2913786" y="2051126"/>
                </a:lnTo>
                <a:lnTo>
                  <a:pt x="2904185" y="2099246"/>
                </a:lnTo>
                <a:lnTo>
                  <a:pt x="2913786" y="2147366"/>
                </a:lnTo>
                <a:lnTo>
                  <a:pt x="2940050" y="2186444"/>
                </a:lnTo>
                <a:lnTo>
                  <a:pt x="2979166" y="2212695"/>
                </a:lnTo>
                <a:lnTo>
                  <a:pt x="3027311" y="2222296"/>
                </a:lnTo>
                <a:lnTo>
                  <a:pt x="3075457" y="2212695"/>
                </a:lnTo>
                <a:lnTo>
                  <a:pt x="3108985" y="2190191"/>
                </a:lnTo>
                <a:lnTo>
                  <a:pt x="3114560" y="2186444"/>
                </a:lnTo>
                <a:lnTo>
                  <a:pt x="3140824" y="2147366"/>
                </a:lnTo>
                <a:lnTo>
                  <a:pt x="3150438" y="2099246"/>
                </a:lnTo>
                <a:close/>
              </a:path>
              <a:path w="3150869" h="3721734">
                <a:moveTo>
                  <a:pt x="3150438" y="1110615"/>
                </a:moveTo>
                <a:lnTo>
                  <a:pt x="3140684" y="1062951"/>
                </a:lnTo>
                <a:lnTo>
                  <a:pt x="3118307" y="1029931"/>
                </a:lnTo>
                <a:lnTo>
                  <a:pt x="3118307" y="1110615"/>
                </a:lnTo>
                <a:lnTo>
                  <a:pt x="3111169" y="1146035"/>
                </a:lnTo>
                <a:lnTo>
                  <a:pt x="3091675" y="1174940"/>
                </a:lnTo>
                <a:lnTo>
                  <a:pt x="3062757" y="1194422"/>
                </a:lnTo>
                <a:lnTo>
                  <a:pt x="3027311" y="1201559"/>
                </a:lnTo>
                <a:lnTo>
                  <a:pt x="2991866" y="1194422"/>
                </a:lnTo>
                <a:lnTo>
                  <a:pt x="2962935" y="1174940"/>
                </a:lnTo>
                <a:lnTo>
                  <a:pt x="2943453" y="1146035"/>
                </a:lnTo>
                <a:lnTo>
                  <a:pt x="2936303" y="1110615"/>
                </a:lnTo>
                <a:lnTo>
                  <a:pt x="2943453" y="1075182"/>
                </a:lnTo>
                <a:lnTo>
                  <a:pt x="2962935" y="1046276"/>
                </a:lnTo>
                <a:lnTo>
                  <a:pt x="2991866" y="1026807"/>
                </a:lnTo>
                <a:lnTo>
                  <a:pt x="3027311" y="1019657"/>
                </a:lnTo>
                <a:lnTo>
                  <a:pt x="3062757" y="1026807"/>
                </a:lnTo>
                <a:lnTo>
                  <a:pt x="3091675" y="1046276"/>
                </a:lnTo>
                <a:lnTo>
                  <a:pt x="3111169" y="1075182"/>
                </a:lnTo>
                <a:lnTo>
                  <a:pt x="3118307" y="1110615"/>
                </a:lnTo>
                <a:lnTo>
                  <a:pt x="3118307" y="1029931"/>
                </a:lnTo>
                <a:lnTo>
                  <a:pt x="3114167" y="1023810"/>
                </a:lnTo>
                <a:lnTo>
                  <a:pt x="3108033" y="1019657"/>
                </a:lnTo>
                <a:lnTo>
                  <a:pt x="3075000" y="997305"/>
                </a:lnTo>
                <a:lnTo>
                  <a:pt x="3027311" y="987564"/>
                </a:lnTo>
                <a:lnTo>
                  <a:pt x="2979166" y="997165"/>
                </a:lnTo>
                <a:lnTo>
                  <a:pt x="2940050" y="1023404"/>
                </a:lnTo>
                <a:lnTo>
                  <a:pt x="2913786" y="1062494"/>
                </a:lnTo>
                <a:lnTo>
                  <a:pt x="2904185" y="1110615"/>
                </a:lnTo>
                <a:lnTo>
                  <a:pt x="2913786" y="1158722"/>
                </a:lnTo>
                <a:lnTo>
                  <a:pt x="2940050" y="1197813"/>
                </a:lnTo>
                <a:lnTo>
                  <a:pt x="2979166" y="1224051"/>
                </a:lnTo>
                <a:lnTo>
                  <a:pt x="3027311" y="1233652"/>
                </a:lnTo>
                <a:lnTo>
                  <a:pt x="3075457" y="1224051"/>
                </a:lnTo>
                <a:lnTo>
                  <a:pt x="3108985" y="1201559"/>
                </a:lnTo>
                <a:lnTo>
                  <a:pt x="3114560" y="1197813"/>
                </a:lnTo>
                <a:lnTo>
                  <a:pt x="3140824" y="1158722"/>
                </a:lnTo>
                <a:lnTo>
                  <a:pt x="3150438" y="1110615"/>
                </a:lnTo>
                <a:close/>
              </a:path>
              <a:path w="3150869" h="3721734">
                <a:moveTo>
                  <a:pt x="3150438" y="123037"/>
                </a:moveTo>
                <a:lnTo>
                  <a:pt x="3140824" y="74930"/>
                </a:lnTo>
                <a:lnTo>
                  <a:pt x="3118307" y="41427"/>
                </a:lnTo>
                <a:lnTo>
                  <a:pt x="3118307" y="123037"/>
                </a:lnTo>
                <a:lnTo>
                  <a:pt x="3111169" y="158470"/>
                </a:lnTo>
                <a:lnTo>
                  <a:pt x="3091675" y="187375"/>
                </a:lnTo>
                <a:lnTo>
                  <a:pt x="3062757" y="206844"/>
                </a:lnTo>
                <a:lnTo>
                  <a:pt x="3027311" y="213982"/>
                </a:lnTo>
                <a:lnTo>
                  <a:pt x="2991866" y="206844"/>
                </a:lnTo>
                <a:lnTo>
                  <a:pt x="2962935" y="187375"/>
                </a:lnTo>
                <a:lnTo>
                  <a:pt x="2943453" y="158470"/>
                </a:lnTo>
                <a:lnTo>
                  <a:pt x="2936303" y="123037"/>
                </a:lnTo>
                <a:lnTo>
                  <a:pt x="2943453" y="87617"/>
                </a:lnTo>
                <a:lnTo>
                  <a:pt x="2962935" y="58712"/>
                </a:lnTo>
                <a:lnTo>
                  <a:pt x="2991866" y="39230"/>
                </a:lnTo>
                <a:lnTo>
                  <a:pt x="3027311" y="32092"/>
                </a:lnTo>
                <a:lnTo>
                  <a:pt x="3062757" y="39230"/>
                </a:lnTo>
                <a:lnTo>
                  <a:pt x="3091675" y="58712"/>
                </a:lnTo>
                <a:lnTo>
                  <a:pt x="3111169" y="87617"/>
                </a:lnTo>
                <a:lnTo>
                  <a:pt x="3118307" y="123037"/>
                </a:lnTo>
                <a:lnTo>
                  <a:pt x="3118307" y="41427"/>
                </a:lnTo>
                <a:lnTo>
                  <a:pt x="3114560" y="35839"/>
                </a:lnTo>
                <a:lnTo>
                  <a:pt x="3108985" y="32092"/>
                </a:lnTo>
                <a:lnTo>
                  <a:pt x="3075457" y="9588"/>
                </a:lnTo>
                <a:lnTo>
                  <a:pt x="3027311" y="0"/>
                </a:lnTo>
                <a:lnTo>
                  <a:pt x="2979166" y="9588"/>
                </a:lnTo>
                <a:lnTo>
                  <a:pt x="2940050" y="35839"/>
                </a:lnTo>
                <a:lnTo>
                  <a:pt x="2913786" y="74930"/>
                </a:lnTo>
                <a:lnTo>
                  <a:pt x="2904185" y="123037"/>
                </a:lnTo>
                <a:lnTo>
                  <a:pt x="2913938" y="170700"/>
                </a:lnTo>
                <a:lnTo>
                  <a:pt x="2940456" y="209842"/>
                </a:lnTo>
                <a:lnTo>
                  <a:pt x="2979610" y="236334"/>
                </a:lnTo>
                <a:lnTo>
                  <a:pt x="3027311" y="246087"/>
                </a:lnTo>
                <a:lnTo>
                  <a:pt x="3075457" y="236486"/>
                </a:lnTo>
                <a:lnTo>
                  <a:pt x="3108985" y="213982"/>
                </a:lnTo>
                <a:lnTo>
                  <a:pt x="3114560" y="210248"/>
                </a:lnTo>
                <a:lnTo>
                  <a:pt x="3140824" y="171157"/>
                </a:lnTo>
                <a:lnTo>
                  <a:pt x="3150438" y="123037"/>
                </a:lnTo>
                <a:close/>
              </a:path>
            </a:pathLst>
          </a:custGeom>
          <a:solidFill>
            <a:srgbClr val="FFFFFF"/>
          </a:solidFill>
        </p:spPr>
        <p:txBody>
          <a:bodyPr wrap="square" lIns="0" tIns="0" rIns="0" bIns="0" rtlCol="0"/>
          <a:lstStyle/>
          <a:p>
            <a:endParaRPr/>
          </a:p>
        </p:txBody>
      </p:sp>
      <p:sp>
        <p:nvSpPr>
          <p:cNvPr id="3" name="object 3"/>
          <p:cNvSpPr/>
          <p:nvPr/>
        </p:nvSpPr>
        <p:spPr>
          <a:xfrm>
            <a:off x="4181428" y="237116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11734800" y="1157086"/>
            <a:ext cx="5795912" cy="7864834"/>
            <a:chOff x="9650412" y="1209431"/>
            <a:chExt cx="5795912" cy="7864834"/>
          </a:xfrm>
        </p:grpSpPr>
        <p:sp>
          <p:nvSpPr>
            <p:cNvPr id="5" name="object 5"/>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12212554" y="1417231"/>
              <a:ext cx="2993659" cy="6487388"/>
            </a:xfrm>
            <a:prstGeom prst="rect">
              <a:avLst/>
            </a:prstGeom>
          </p:spPr>
        </p:pic>
        <p:sp>
          <p:nvSpPr>
            <p:cNvPr id="7" name="object 7"/>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8" name="object 8"/>
            <p:cNvPicPr/>
            <p:nvPr/>
          </p:nvPicPr>
          <p:blipFill>
            <a:blip r:embed="rId3" cstate="print"/>
            <a:stretch>
              <a:fillRect/>
            </a:stretch>
          </p:blipFill>
          <p:spPr>
            <a:xfrm>
              <a:off x="14067513" y="1459466"/>
              <a:ext cx="84528" cy="84471"/>
            </a:xfrm>
            <a:prstGeom prst="rect">
              <a:avLst/>
            </a:prstGeom>
          </p:spPr>
        </p:pic>
        <p:sp>
          <p:nvSpPr>
            <p:cNvPr id="9" name="object 9"/>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0" name="object 10"/>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1" name="object 11"/>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12"/>
            <p:cNvPicPr/>
            <p:nvPr/>
          </p:nvPicPr>
          <p:blipFill>
            <a:blip r:embed="rId4" cstate="print"/>
            <a:stretch>
              <a:fillRect/>
            </a:stretch>
          </p:blipFill>
          <p:spPr>
            <a:xfrm>
              <a:off x="9897071" y="2389139"/>
              <a:ext cx="2993659" cy="6487388"/>
            </a:xfrm>
            <a:prstGeom prst="rect">
              <a:avLst/>
            </a:prstGeom>
          </p:spPr>
        </p:pic>
        <p:sp>
          <p:nvSpPr>
            <p:cNvPr id="13" name="object 13"/>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14" name="object 14"/>
            <p:cNvPicPr/>
            <p:nvPr/>
          </p:nvPicPr>
          <p:blipFill>
            <a:blip r:embed="rId5" cstate="print"/>
            <a:stretch>
              <a:fillRect/>
            </a:stretch>
          </p:blipFill>
          <p:spPr>
            <a:xfrm>
              <a:off x="11752030" y="2431374"/>
              <a:ext cx="84528" cy="84471"/>
            </a:xfrm>
            <a:prstGeom prst="rect">
              <a:avLst/>
            </a:prstGeom>
          </p:spPr>
        </p:pic>
        <p:sp>
          <p:nvSpPr>
            <p:cNvPr id="15" name="object 15"/>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16" name="object 16"/>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
        <p:nvSpPr>
          <p:cNvPr id="23" name="object 23"/>
          <p:cNvSpPr txBox="1">
            <a:spLocks noGrp="1"/>
          </p:cNvSpPr>
          <p:nvPr>
            <p:ph type="title"/>
          </p:nvPr>
        </p:nvSpPr>
        <p:spPr>
          <a:xfrm>
            <a:off x="663792" y="565716"/>
            <a:ext cx="8305800"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200">
                <a:latin typeface="Times New Roman" panose="02020603050405020304" pitchFamily="18" charset="0"/>
                <a:cs typeface="Times New Roman" panose="02020603050405020304" pitchFamily="18" charset="0"/>
              </a:rPr>
              <a:t>PHÂN TÍCH THIẾT KẾ HỆ THỐNG</a:t>
            </a:r>
            <a:endParaRPr sz="5700">
              <a:latin typeface="Times New Roman" panose="02020603050405020304" pitchFamily="18" charset="0"/>
              <a:cs typeface="Times New Roman" panose="02020603050405020304" pitchFamily="18" charset="0"/>
            </a:endParaRPr>
          </a:p>
        </p:txBody>
      </p:sp>
      <p:sp>
        <p:nvSpPr>
          <p:cNvPr id="24" name="object 24"/>
          <p:cNvSpPr txBox="1"/>
          <p:nvPr/>
        </p:nvSpPr>
        <p:spPr>
          <a:xfrm>
            <a:off x="663792" y="2903893"/>
            <a:ext cx="8071807" cy="510396"/>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Các Class chính trong ứng dụng:</a:t>
            </a:r>
          </a:p>
        </p:txBody>
      </p:sp>
      <p:graphicFrame>
        <p:nvGraphicFramePr>
          <p:cNvPr id="18" name="Table 17">
            <a:extLst>
              <a:ext uri="{FF2B5EF4-FFF2-40B4-BE49-F238E27FC236}">
                <a16:creationId xmlns:a16="http://schemas.microsoft.com/office/drawing/2014/main" id="{2086E761-EDD9-4E08-9128-D275BB5352E0}"/>
              </a:ext>
            </a:extLst>
          </p:cNvPr>
          <p:cNvGraphicFramePr>
            <a:graphicFrameLocks noGrp="1"/>
          </p:cNvGraphicFramePr>
          <p:nvPr>
            <p:extLst>
              <p:ext uri="{D42A27DB-BD31-4B8C-83A1-F6EECF244321}">
                <p14:modId xmlns:p14="http://schemas.microsoft.com/office/powerpoint/2010/main" val="1048296604"/>
              </p:ext>
            </p:extLst>
          </p:nvPr>
        </p:nvGraphicFramePr>
        <p:xfrm>
          <a:off x="686983" y="3612051"/>
          <a:ext cx="9264122" cy="5924646"/>
        </p:xfrm>
        <a:graphic>
          <a:graphicData uri="http://schemas.openxmlformats.org/drawingml/2006/table">
            <a:tbl>
              <a:tblPr firstRow="1" firstCol="1" bandRow="1">
                <a:tableStyleId>{5C22544A-7EE6-4342-B048-85BDC9FD1C3A}</a:tableStyleId>
              </a:tblPr>
              <a:tblGrid>
                <a:gridCol w="3121050">
                  <a:extLst>
                    <a:ext uri="{9D8B030D-6E8A-4147-A177-3AD203B41FA5}">
                      <a16:colId xmlns:a16="http://schemas.microsoft.com/office/drawing/2014/main" val="2331852928"/>
                    </a:ext>
                  </a:extLst>
                </a:gridCol>
                <a:gridCol w="6143072">
                  <a:extLst>
                    <a:ext uri="{9D8B030D-6E8A-4147-A177-3AD203B41FA5}">
                      <a16:colId xmlns:a16="http://schemas.microsoft.com/office/drawing/2014/main" val="262015991"/>
                    </a:ext>
                  </a:extLst>
                </a:gridCol>
              </a:tblGrid>
              <a:tr h="404420">
                <a:tc>
                  <a:txBody>
                    <a:bodyPr/>
                    <a:lstStyle/>
                    <a:p>
                      <a:pPr marL="0" marR="0" algn="ctr">
                        <a:lnSpc>
                          <a:spcPct val="130000"/>
                        </a:lnSpc>
                        <a:spcBef>
                          <a:spcPts val="600"/>
                        </a:spcBef>
                        <a:spcAft>
                          <a:spcPts val="0"/>
                        </a:spcAft>
                      </a:pPr>
                      <a:r>
                        <a:rPr lang="en-US" sz="2200">
                          <a:effectLst/>
                        </a:rPr>
                        <a:t>Collection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ctr">
                        <a:lnSpc>
                          <a:spcPct val="130000"/>
                        </a:lnSpc>
                        <a:spcBef>
                          <a:spcPts val="600"/>
                        </a:spcBef>
                        <a:spcAft>
                          <a:spcPts val="0"/>
                        </a:spcAft>
                      </a:pPr>
                      <a:r>
                        <a:rPr lang="en-US" sz="2200">
                          <a:effectLst/>
                        </a:rPr>
                        <a:t>Mô tả</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3689443838"/>
                  </a:ext>
                </a:extLst>
              </a:tr>
              <a:tr h="404420">
                <a:tc>
                  <a:txBody>
                    <a:bodyPr/>
                    <a:lstStyle/>
                    <a:p>
                      <a:pPr marL="0" marR="0" algn="ctr">
                        <a:lnSpc>
                          <a:spcPct val="130000"/>
                        </a:lnSpc>
                        <a:spcBef>
                          <a:spcPts val="600"/>
                        </a:spcBef>
                        <a:spcAft>
                          <a:spcPts val="0"/>
                        </a:spcAft>
                      </a:pPr>
                      <a:r>
                        <a:rPr lang="en-US" sz="2200">
                          <a:effectLst/>
                        </a:rPr>
                        <a:t>DetectedObject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vật thể đã được phát hiện.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2846616316"/>
                  </a:ext>
                </a:extLst>
              </a:tr>
              <a:tr h="404420">
                <a:tc>
                  <a:txBody>
                    <a:bodyPr/>
                    <a:lstStyle/>
                    <a:p>
                      <a:pPr marL="0" marR="0" algn="ctr">
                        <a:lnSpc>
                          <a:spcPct val="130000"/>
                        </a:lnSpc>
                        <a:spcBef>
                          <a:spcPts val="600"/>
                        </a:spcBef>
                        <a:spcAft>
                          <a:spcPts val="0"/>
                        </a:spcAft>
                      </a:pPr>
                      <a:r>
                        <a:rPr lang="en-US" sz="2200">
                          <a:effectLst/>
                        </a:rPr>
                        <a:t>Sticker</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vị trí,độ xoay,.. của sticker hoặc text.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1789647844"/>
                  </a:ext>
                </a:extLst>
              </a:tr>
              <a:tr h="846378">
                <a:tc>
                  <a:txBody>
                    <a:bodyPr/>
                    <a:lstStyle/>
                    <a:p>
                      <a:pPr marL="0" marR="0" algn="ctr">
                        <a:lnSpc>
                          <a:spcPct val="130000"/>
                        </a:lnSpc>
                        <a:spcBef>
                          <a:spcPts val="600"/>
                        </a:spcBef>
                        <a:spcAft>
                          <a:spcPts val="0"/>
                        </a:spcAft>
                      </a:pPr>
                      <a:r>
                        <a:rPr lang="en-US" sz="2200">
                          <a:effectLst/>
                        </a:rPr>
                        <a:t>AIObject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vị trí,mask,.. của vật thể đã được phát hiện.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2215922252"/>
                  </a:ext>
                </a:extLst>
              </a:tr>
              <a:tr h="404420">
                <a:tc>
                  <a:txBody>
                    <a:bodyPr/>
                    <a:lstStyle/>
                    <a:p>
                      <a:pPr marL="0" marR="0" algn="ctr">
                        <a:lnSpc>
                          <a:spcPct val="130000"/>
                        </a:lnSpc>
                        <a:spcBef>
                          <a:spcPts val="600"/>
                        </a:spcBef>
                        <a:spcAft>
                          <a:spcPts val="0"/>
                        </a:spcAft>
                      </a:pPr>
                      <a:r>
                        <a:rPr lang="en-US" sz="2200">
                          <a:effectLst/>
                        </a:rPr>
                        <a:t>Filter</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tên và thông số của Filter</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4001094982"/>
                  </a:ext>
                </a:extLst>
              </a:tr>
              <a:tr h="1288336">
                <a:tc>
                  <a:txBody>
                    <a:bodyPr/>
                    <a:lstStyle/>
                    <a:p>
                      <a:pPr marL="0" marR="0" algn="ctr">
                        <a:lnSpc>
                          <a:spcPct val="130000"/>
                        </a:lnSpc>
                        <a:spcBef>
                          <a:spcPts val="600"/>
                        </a:spcBef>
                        <a:spcAft>
                          <a:spcPts val="0"/>
                        </a:spcAft>
                      </a:pPr>
                      <a:r>
                        <a:rPr lang="en-US" sz="2200">
                          <a:effectLst/>
                        </a:rPr>
                        <a:t>ImageRepository</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sử dụng để quản lý và cung cấp dữ liệu cho ứng dụng nhiều nguồn khác nhau, bao gồm cả dữ liệu trên máy và từ mạng.</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2169679787"/>
                  </a:ext>
                </a:extLst>
              </a:tr>
              <a:tr h="2172252">
                <a:tc>
                  <a:txBody>
                    <a:bodyPr/>
                    <a:lstStyle/>
                    <a:p>
                      <a:pPr marL="0" marR="0" algn="ctr">
                        <a:lnSpc>
                          <a:spcPct val="130000"/>
                        </a:lnSpc>
                        <a:spcBef>
                          <a:spcPts val="600"/>
                        </a:spcBef>
                        <a:spcAft>
                          <a:spcPts val="0"/>
                        </a:spcAft>
                      </a:pPr>
                      <a:r>
                        <a:rPr lang="en-US" sz="2200">
                          <a:effectLst/>
                        </a:rPr>
                        <a:t>ImageMatrix</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Lớp ma trận màu sử dụng để thay đổi, hiệu chỉnh hoặc biến đổi màu sắc của hình ảnh trong ứng dụng Android, đồng thời cung cấp tính năng điều chỉnh độ sáng, độ tương phản, độ bão hòa màu, và các hiệu ứng màu sắc khác..</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1470757409"/>
                  </a:ext>
                </a:extLst>
              </a:tr>
            </a:tbl>
          </a:graphicData>
        </a:graphic>
      </p:graphicFrame>
    </p:spTree>
    <p:extLst>
      <p:ext uri="{BB962C8B-B14F-4D97-AF65-F5344CB8AC3E}">
        <p14:creationId xmlns:p14="http://schemas.microsoft.com/office/powerpoint/2010/main" val="4076279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81114" y="3244783"/>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pic>
        <p:nvPicPr>
          <p:cNvPr id="7" name="object 7"/>
          <p:cNvPicPr/>
          <p:nvPr/>
        </p:nvPicPr>
        <p:blipFill>
          <a:blip r:embed="rId3">
            <a:extLst>
              <a:ext uri="{28A0092B-C50C-407E-A947-70E740481C1C}">
                <a14:useLocalDpi xmlns:a14="http://schemas.microsoft.com/office/drawing/2010/main" val="0"/>
              </a:ext>
            </a:extLst>
          </a:blip>
          <a:srcRect/>
          <a:stretch/>
        </p:blipFill>
        <p:spPr>
          <a:xfrm>
            <a:off x="615848" y="282308"/>
            <a:ext cx="8266719" cy="9722383"/>
          </a:xfrm>
          <a:prstGeom prst="rect">
            <a:avLst/>
          </a:prstGeom>
        </p:spPr>
      </p:pic>
      <p:sp>
        <p:nvSpPr>
          <p:cNvPr id="8" name="object 8"/>
          <p:cNvSpPr txBox="1">
            <a:spLocks noGrp="1"/>
          </p:cNvSpPr>
          <p:nvPr>
            <p:ph type="title"/>
          </p:nvPr>
        </p:nvSpPr>
        <p:spPr>
          <a:xfrm>
            <a:off x="9804503" y="1222209"/>
            <a:ext cx="7867649"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200">
                <a:latin typeface="Times New Roman" panose="02020603050405020304" pitchFamily="18" charset="0"/>
                <a:cs typeface="Times New Roman" panose="02020603050405020304" pitchFamily="18" charset="0"/>
              </a:rPr>
              <a:t>SƠ ĐỒ USECASE TỔNG QUAN HỆ THỐNG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04502" y="3840552"/>
            <a:ext cx="7867649" cy="1279838"/>
          </a:xfrm>
          <a:prstGeom prst="rect">
            <a:avLst/>
          </a:prstGeom>
        </p:spPr>
        <p:txBody>
          <a:bodyPr vert="horz" wrap="square" lIns="0" tIns="78740" rIns="0" bIns="0" rtlCol="0">
            <a:spAutoFit/>
          </a:bodyPr>
          <a:lstStyle/>
          <a:p>
            <a:pPr algn="ctr">
              <a:lnSpc>
                <a:spcPct val="100000"/>
              </a:lnSpc>
              <a:spcBef>
                <a:spcPts val="20"/>
              </a:spcBef>
            </a:pPr>
            <a:endParaRPr sz="2200">
              <a:latin typeface="Calibri"/>
              <a:cs typeface="Calibri"/>
            </a:endParaRPr>
          </a:p>
          <a:p>
            <a:pPr marL="12700" algn="ctr">
              <a:lnSpc>
                <a:spcPct val="100000"/>
              </a:lnSpc>
            </a:pPr>
            <a:r>
              <a:rPr lang="en-US" sz="2800" b="1" spc="-75">
                <a:solidFill>
                  <a:srgbClr val="FFFFFF"/>
                </a:solidFill>
                <a:latin typeface="Trebuchet MS"/>
                <a:cs typeface="Trebuchet MS"/>
              </a:rPr>
              <a:t>SƠ ĐỒ USECASE TỔNG QUAN CÁC CHỨC NĂNG CỦA NGƯỜI DÙNG</a:t>
            </a:r>
            <a:endParaRPr sz="2800">
              <a:latin typeface="Trebuchet MS"/>
              <a:cs typeface="Trebuchet M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207478" y="874165"/>
            <a:ext cx="2606675" cy="3080385"/>
          </a:xfrm>
          <a:custGeom>
            <a:avLst/>
            <a:gdLst/>
            <a:ahLst/>
            <a:cxnLst/>
            <a:rect l="l" t="t" r="r" b="b"/>
            <a:pathLst>
              <a:path w="2606675" h="3080385">
                <a:moveTo>
                  <a:pt x="178511" y="2990786"/>
                </a:moveTo>
                <a:lnTo>
                  <a:pt x="171475" y="2956052"/>
                </a:lnTo>
                <a:lnTo>
                  <a:pt x="152298" y="2927591"/>
                </a:lnTo>
                <a:lnTo>
                  <a:pt x="123913" y="2908376"/>
                </a:lnTo>
                <a:lnTo>
                  <a:pt x="89255" y="2901315"/>
                </a:lnTo>
                <a:lnTo>
                  <a:pt x="54597" y="2908376"/>
                </a:lnTo>
                <a:lnTo>
                  <a:pt x="26212" y="2927591"/>
                </a:lnTo>
                <a:lnTo>
                  <a:pt x="7035" y="2956052"/>
                </a:lnTo>
                <a:lnTo>
                  <a:pt x="0" y="2990786"/>
                </a:lnTo>
                <a:lnTo>
                  <a:pt x="7035" y="3025533"/>
                </a:lnTo>
                <a:lnTo>
                  <a:pt x="26212" y="3053981"/>
                </a:lnTo>
                <a:lnTo>
                  <a:pt x="54597" y="3073209"/>
                </a:lnTo>
                <a:lnTo>
                  <a:pt x="89255" y="3080270"/>
                </a:lnTo>
                <a:lnTo>
                  <a:pt x="123913" y="3073209"/>
                </a:lnTo>
                <a:lnTo>
                  <a:pt x="152298" y="3053981"/>
                </a:lnTo>
                <a:lnTo>
                  <a:pt x="171475" y="3025533"/>
                </a:lnTo>
                <a:lnTo>
                  <a:pt x="178511" y="2990786"/>
                </a:lnTo>
                <a:close/>
              </a:path>
              <a:path w="2606675" h="3080385">
                <a:moveTo>
                  <a:pt x="178511" y="2164918"/>
                </a:moveTo>
                <a:lnTo>
                  <a:pt x="171475" y="2130171"/>
                </a:lnTo>
                <a:lnTo>
                  <a:pt x="152298" y="2101723"/>
                </a:lnTo>
                <a:lnTo>
                  <a:pt x="123913" y="2082495"/>
                </a:lnTo>
                <a:lnTo>
                  <a:pt x="89255" y="2075434"/>
                </a:lnTo>
                <a:lnTo>
                  <a:pt x="54597" y="2082495"/>
                </a:lnTo>
                <a:lnTo>
                  <a:pt x="26212" y="2101723"/>
                </a:lnTo>
                <a:lnTo>
                  <a:pt x="7035" y="2130171"/>
                </a:lnTo>
                <a:lnTo>
                  <a:pt x="0" y="2164918"/>
                </a:lnTo>
                <a:lnTo>
                  <a:pt x="7035" y="2199652"/>
                </a:lnTo>
                <a:lnTo>
                  <a:pt x="26212" y="2228100"/>
                </a:lnTo>
                <a:lnTo>
                  <a:pt x="54597" y="2247328"/>
                </a:lnTo>
                <a:lnTo>
                  <a:pt x="89255" y="2254389"/>
                </a:lnTo>
                <a:lnTo>
                  <a:pt x="123913" y="2247328"/>
                </a:lnTo>
                <a:lnTo>
                  <a:pt x="152298" y="2228100"/>
                </a:lnTo>
                <a:lnTo>
                  <a:pt x="171475" y="2199652"/>
                </a:lnTo>
                <a:lnTo>
                  <a:pt x="178511" y="2164918"/>
                </a:lnTo>
                <a:close/>
              </a:path>
              <a:path w="2606675" h="3080385">
                <a:moveTo>
                  <a:pt x="178511" y="1338148"/>
                </a:moveTo>
                <a:lnTo>
                  <a:pt x="171475" y="1303401"/>
                </a:lnTo>
                <a:lnTo>
                  <a:pt x="152298" y="1274953"/>
                </a:lnTo>
                <a:lnTo>
                  <a:pt x="123913" y="1255725"/>
                </a:lnTo>
                <a:lnTo>
                  <a:pt x="89255" y="1248664"/>
                </a:lnTo>
                <a:lnTo>
                  <a:pt x="54597" y="1255725"/>
                </a:lnTo>
                <a:lnTo>
                  <a:pt x="26212" y="1274953"/>
                </a:lnTo>
                <a:lnTo>
                  <a:pt x="7035" y="1303401"/>
                </a:lnTo>
                <a:lnTo>
                  <a:pt x="0" y="1338148"/>
                </a:lnTo>
                <a:lnTo>
                  <a:pt x="7035" y="1372882"/>
                </a:lnTo>
                <a:lnTo>
                  <a:pt x="26212" y="1401330"/>
                </a:lnTo>
                <a:lnTo>
                  <a:pt x="54597" y="1420558"/>
                </a:lnTo>
                <a:lnTo>
                  <a:pt x="89255" y="1427619"/>
                </a:lnTo>
                <a:lnTo>
                  <a:pt x="123913" y="1420558"/>
                </a:lnTo>
                <a:lnTo>
                  <a:pt x="152298" y="1401330"/>
                </a:lnTo>
                <a:lnTo>
                  <a:pt x="171475" y="1372882"/>
                </a:lnTo>
                <a:lnTo>
                  <a:pt x="178511" y="1338148"/>
                </a:lnTo>
                <a:close/>
              </a:path>
              <a:path w="2606675" h="3080385">
                <a:moveTo>
                  <a:pt x="178511" y="512267"/>
                </a:moveTo>
                <a:lnTo>
                  <a:pt x="171475" y="477520"/>
                </a:lnTo>
                <a:lnTo>
                  <a:pt x="152298" y="449072"/>
                </a:lnTo>
                <a:lnTo>
                  <a:pt x="123913" y="429856"/>
                </a:lnTo>
                <a:lnTo>
                  <a:pt x="89255" y="422795"/>
                </a:lnTo>
                <a:lnTo>
                  <a:pt x="54597" y="429856"/>
                </a:lnTo>
                <a:lnTo>
                  <a:pt x="26212" y="449072"/>
                </a:lnTo>
                <a:lnTo>
                  <a:pt x="7035" y="477520"/>
                </a:lnTo>
                <a:lnTo>
                  <a:pt x="0" y="512267"/>
                </a:lnTo>
                <a:lnTo>
                  <a:pt x="7035" y="547014"/>
                </a:lnTo>
                <a:lnTo>
                  <a:pt x="26212" y="575462"/>
                </a:lnTo>
                <a:lnTo>
                  <a:pt x="54597" y="594690"/>
                </a:lnTo>
                <a:lnTo>
                  <a:pt x="89255" y="601751"/>
                </a:lnTo>
                <a:lnTo>
                  <a:pt x="123913" y="594690"/>
                </a:lnTo>
                <a:lnTo>
                  <a:pt x="152298" y="575462"/>
                </a:lnTo>
                <a:lnTo>
                  <a:pt x="171475" y="547014"/>
                </a:lnTo>
                <a:lnTo>
                  <a:pt x="178511" y="512267"/>
                </a:lnTo>
                <a:close/>
              </a:path>
              <a:path w="2606675" h="3080385">
                <a:moveTo>
                  <a:pt x="524484" y="2555608"/>
                </a:moveTo>
                <a:lnTo>
                  <a:pt x="516420" y="2516149"/>
                </a:lnTo>
                <a:lnTo>
                  <a:pt x="497903" y="2488806"/>
                </a:lnTo>
                <a:lnTo>
                  <a:pt x="497903" y="2555608"/>
                </a:lnTo>
                <a:lnTo>
                  <a:pt x="491998" y="2584932"/>
                </a:lnTo>
                <a:lnTo>
                  <a:pt x="475869" y="2608859"/>
                </a:lnTo>
                <a:lnTo>
                  <a:pt x="451929" y="2624988"/>
                </a:lnTo>
                <a:lnTo>
                  <a:pt x="422592" y="2630894"/>
                </a:lnTo>
                <a:lnTo>
                  <a:pt x="393255" y="2624988"/>
                </a:lnTo>
                <a:lnTo>
                  <a:pt x="369328" y="2608859"/>
                </a:lnTo>
                <a:lnTo>
                  <a:pt x="353199" y="2584932"/>
                </a:lnTo>
                <a:lnTo>
                  <a:pt x="347281" y="2555608"/>
                </a:lnTo>
                <a:lnTo>
                  <a:pt x="353199" y="2526271"/>
                </a:lnTo>
                <a:lnTo>
                  <a:pt x="369328" y="2502344"/>
                </a:lnTo>
                <a:lnTo>
                  <a:pt x="393255" y="2486215"/>
                </a:lnTo>
                <a:lnTo>
                  <a:pt x="422592" y="2480310"/>
                </a:lnTo>
                <a:lnTo>
                  <a:pt x="451929" y="2486215"/>
                </a:lnTo>
                <a:lnTo>
                  <a:pt x="475869" y="2502344"/>
                </a:lnTo>
                <a:lnTo>
                  <a:pt x="491998" y="2526271"/>
                </a:lnTo>
                <a:lnTo>
                  <a:pt x="497903" y="2555608"/>
                </a:lnTo>
                <a:lnTo>
                  <a:pt x="497903" y="2488806"/>
                </a:lnTo>
                <a:lnTo>
                  <a:pt x="494474" y="2483739"/>
                </a:lnTo>
                <a:lnTo>
                  <a:pt x="489407" y="2480310"/>
                </a:lnTo>
                <a:lnTo>
                  <a:pt x="462064" y="2461806"/>
                </a:lnTo>
                <a:lnTo>
                  <a:pt x="422592" y="2453729"/>
                </a:lnTo>
                <a:lnTo>
                  <a:pt x="382752" y="2461679"/>
                </a:lnTo>
                <a:lnTo>
                  <a:pt x="350380" y="2483408"/>
                </a:lnTo>
                <a:lnTo>
                  <a:pt x="328650" y="2515768"/>
                </a:lnTo>
                <a:lnTo>
                  <a:pt x="320700" y="2555608"/>
                </a:lnTo>
                <a:lnTo>
                  <a:pt x="328650" y="2595435"/>
                </a:lnTo>
                <a:lnTo>
                  <a:pt x="350380" y="2627795"/>
                </a:lnTo>
                <a:lnTo>
                  <a:pt x="382752" y="2649524"/>
                </a:lnTo>
                <a:lnTo>
                  <a:pt x="422592" y="2657475"/>
                </a:lnTo>
                <a:lnTo>
                  <a:pt x="462445" y="2649524"/>
                </a:lnTo>
                <a:lnTo>
                  <a:pt x="490194" y="2630894"/>
                </a:lnTo>
                <a:lnTo>
                  <a:pt x="494804" y="2627795"/>
                </a:lnTo>
                <a:lnTo>
                  <a:pt x="516547" y="2595435"/>
                </a:lnTo>
                <a:lnTo>
                  <a:pt x="524484" y="2555608"/>
                </a:lnTo>
                <a:close/>
              </a:path>
              <a:path w="2606675" h="3080385">
                <a:moveTo>
                  <a:pt x="524484" y="1737982"/>
                </a:moveTo>
                <a:lnTo>
                  <a:pt x="516420" y="1698155"/>
                </a:lnTo>
                <a:lnTo>
                  <a:pt x="497903" y="1670862"/>
                </a:lnTo>
                <a:lnTo>
                  <a:pt x="497903" y="1737982"/>
                </a:lnTo>
                <a:lnTo>
                  <a:pt x="491998" y="1767319"/>
                </a:lnTo>
                <a:lnTo>
                  <a:pt x="475869" y="1791246"/>
                </a:lnTo>
                <a:lnTo>
                  <a:pt x="451929" y="1807375"/>
                </a:lnTo>
                <a:lnTo>
                  <a:pt x="422592" y="1813280"/>
                </a:lnTo>
                <a:lnTo>
                  <a:pt x="393255" y="1807375"/>
                </a:lnTo>
                <a:lnTo>
                  <a:pt x="369328" y="1791246"/>
                </a:lnTo>
                <a:lnTo>
                  <a:pt x="353199" y="1767319"/>
                </a:lnTo>
                <a:lnTo>
                  <a:pt x="347281" y="1737982"/>
                </a:lnTo>
                <a:lnTo>
                  <a:pt x="353199" y="1708658"/>
                </a:lnTo>
                <a:lnTo>
                  <a:pt x="369328" y="1684731"/>
                </a:lnTo>
                <a:lnTo>
                  <a:pt x="393255" y="1668602"/>
                </a:lnTo>
                <a:lnTo>
                  <a:pt x="422592" y="1662696"/>
                </a:lnTo>
                <a:lnTo>
                  <a:pt x="451929" y="1668602"/>
                </a:lnTo>
                <a:lnTo>
                  <a:pt x="475869" y="1684731"/>
                </a:lnTo>
                <a:lnTo>
                  <a:pt x="491998" y="1708658"/>
                </a:lnTo>
                <a:lnTo>
                  <a:pt x="497903" y="1737982"/>
                </a:lnTo>
                <a:lnTo>
                  <a:pt x="497903" y="1670862"/>
                </a:lnTo>
                <a:lnTo>
                  <a:pt x="494474" y="1665795"/>
                </a:lnTo>
                <a:lnTo>
                  <a:pt x="489851" y="1662696"/>
                </a:lnTo>
                <a:lnTo>
                  <a:pt x="462064" y="1644065"/>
                </a:lnTo>
                <a:lnTo>
                  <a:pt x="422592" y="1636115"/>
                </a:lnTo>
                <a:lnTo>
                  <a:pt x="382752" y="1644065"/>
                </a:lnTo>
                <a:lnTo>
                  <a:pt x="350380" y="1665795"/>
                </a:lnTo>
                <a:lnTo>
                  <a:pt x="328650" y="1698155"/>
                </a:lnTo>
                <a:lnTo>
                  <a:pt x="320700" y="1737982"/>
                </a:lnTo>
                <a:lnTo>
                  <a:pt x="328650" y="1777822"/>
                </a:lnTo>
                <a:lnTo>
                  <a:pt x="350380" y="1810181"/>
                </a:lnTo>
                <a:lnTo>
                  <a:pt x="382752" y="1831911"/>
                </a:lnTo>
                <a:lnTo>
                  <a:pt x="422592" y="1839861"/>
                </a:lnTo>
                <a:lnTo>
                  <a:pt x="462445" y="1831784"/>
                </a:lnTo>
                <a:lnTo>
                  <a:pt x="489737" y="1813280"/>
                </a:lnTo>
                <a:lnTo>
                  <a:pt x="494804" y="1809851"/>
                </a:lnTo>
                <a:lnTo>
                  <a:pt x="516547" y="1777453"/>
                </a:lnTo>
                <a:lnTo>
                  <a:pt x="524484" y="1737982"/>
                </a:lnTo>
                <a:close/>
              </a:path>
              <a:path w="2606675" h="3080385">
                <a:moveTo>
                  <a:pt x="524484" y="919480"/>
                </a:moveTo>
                <a:lnTo>
                  <a:pt x="516420" y="880021"/>
                </a:lnTo>
                <a:lnTo>
                  <a:pt x="497903" y="852690"/>
                </a:lnTo>
                <a:lnTo>
                  <a:pt x="497903" y="919480"/>
                </a:lnTo>
                <a:lnTo>
                  <a:pt x="491998" y="948817"/>
                </a:lnTo>
                <a:lnTo>
                  <a:pt x="475869" y="972743"/>
                </a:lnTo>
                <a:lnTo>
                  <a:pt x="451929" y="988872"/>
                </a:lnTo>
                <a:lnTo>
                  <a:pt x="422592" y="994778"/>
                </a:lnTo>
                <a:lnTo>
                  <a:pt x="393255" y="988872"/>
                </a:lnTo>
                <a:lnTo>
                  <a:pt x="369328" y="972743"/>
                </a:lnTo>
                <a:lnTo>
                  <a:pt x="353199" y="948817"/>
                </a:lnTo>
                <a:lnTo>
                  <a:pt x="347281" y="919480"/>
                </a:lnTo>
                <a:lnTo>
                  <a:pt x="353199" y="890155"/>
                </a:lnTo>
                <a:lnTo>
                  <a:pt x="369328" y="866228"/>
                </a:lnTo>
                <a:lnTo>
                  <a:pt x="393255" y="850099"/>
                </a:lnTo>
                <a:lnTo>
                  <a:pt x="422592" y="844194"/>
                </a:lnTo>
                <a:lnTo>
                  <a:pt x="451929" y="850099"/>
                </a:lnTo>
                <a:lnTo>
                  <a:pt x="475869" y="866228"/>
                </a:lnTo>
                <a:lnTo>
                  <a:pt x="491998" y="890155"/>
                </a:lnTo>
                <a:lnTo>
                  <a:pt x="497903" y="919480"/>
                </a:lnTo>
                <a:lnTo>
                  <a:pt x="497903" y="852690"/>
                </a:lnTo>
                <a:lnTo>
                  <a:pt x="494474" y="847623"/>
                </a:lnTo>
                <a:lnTo>
                  <a:pt x="489407" y="844194"/>
                </a:lnTo>
                <a:lnTo>
                  <a:pt x="462064" y="825690"/>
                </a:lnTo>
                <a:lnTo>
                  <a:pt x="422592" y="817613"/>
                </a:lnTo>
                <a:lnTo>
                  <a:pt x="382752" y="825690"/>
                </a:lnTo>
                <a:lnTo>
                  <a:pt x="350380" y="847623"/>
                </a:lnTo>
                <a:lnTo>
                  <a:pt x="328650" y="880021"/>
                </a:lnTo>
                <a:lnTo>
                  <a:pt x="320700" y="919480"/>
                </a:lnTo>
                <a:lnTo>
                  <a:pt x="328650" y="958951"/>
                </a:lnTo>
                <a:lnTo>
                  <a:pt x="350380" y="991349"/>
                </a:lnTo>
                <a:lnTo>
                  <a:pt x="382752" y="1013282"/>
                </a:lnTo>
                <a:lnTo>
                  <a:pt x="422592" y="1021359"/>
                </a:lnTo>
                <a:lnTo>
                  <a:pt x="462445" y="1013409"/>
                </a:lnTo>
                <a:lnTo>
                  <a:pt x="490194" y="994778"/>
                </a:lnTo>
                <a:lnTo>
                  <a:pt x="494804" y="991679"/>
                </a:lnTo>
                <a:lnTo>
                  <a:pt x="516547" y="959319"/>
                </a:lnTo>
                <a:lnTo>
                  <a:pt x="524484" y="919480"/>
                </a:lnTo>
                <a:close/>
              </a:path>
              <a:path w="2606675" h="3080385">
                <a:moveTo>
                  <a:pt x="524484" y="101866"/>
                </a:moveTo>
                <a:lnTo>
                  <a:pt x="516420" y="62407"/>
                </a:lnTo>
                <a:lnTo>
                  <a:pt x="497903" y="35077"/>
                </a:lnTo>
                <a:lnTo>
                  <a:pt x="497903" y="101866"/>
                </a:lnTo>
                <a:lnTo>
                  <a:pt x="491998" y="131203"/>
                </a:lnTo>
                <a:lnTo>
                  <a:pt x="475869" y="155130"/>
                </a:lnTo>
                <a:lnTo>
                  <a:pt x="451929" y="171259"/>
                </a:lnTo>
                <a:lnTo>
                  <a:pt x="422592" y="177165"/>
                </a:lnTo>
                <a:lnTo>
                  <a:pt x="393255" y="171259"/>
                </a:lnTo>
                <a:lnTo>
                  <a:pt x="369328" y="155130"/>
                </a:lnTo>
                <a:lnTo>
                  <a:pt x="353199" y="131203"/>
                </a:lnTo>
                <a:lnTo>
                  <a:pt x="347281" y="101866"/>
                </a:lnTo>
                <a:lnTo>
                  <a:pt x="353199" y="72542"/>
                </a:lnTo>
                <a:lnTo>
                  <a:pt x="369328" y="48615"/>
                </a:lnTo>
                <a:lnTo>
                  <a:pt x="393255" y="32486"/>
                </a:lnTo>
                <a:lnTo>
                  <a:pt x="422592" y="26581"/>
                </a:lnTo>
                <a:lnTo>
                  <a:pt x="451929" y="32486"/>
                </a:lnTo>
                <a:lnTo>
                  <a:pt x="475869" y="48615"/>
                </a:lnTo>
                <a:lnTo>
                  <a:pt x="491998" y="72542"/>
                </a:lnTo>
                <a:lnTo>
                  <a:pt x="497903" y="101866"/>
                </a:lnTo>
                <a:lnTo>
                  <a:pt x="497903" y="35077"/>
                </a:lnTo>
                <a:lnTo>
                  <a:pt x="494474" y="30010"/>
                </a:lnTo>
                <a:lnTo>
                  <a:pt x="489407" y="26581"/>
                </a:lnTo>
                <a:lnTo>
                  <a:pt x="462064" y="8064"/>
                </a:lnTo>
                <a:lnTo>
                  <a:pt x="422592" y="0"/>
                </a:lnTo>
                <a:lnTo>
                  <a:pt x="382752" y="7950"/>
                </a:lnTo>
                <a:lnTo>
                  <a:pt x="350380" y="29679"/>
                </a:lnTo>
                <a:lnTo>
                  <a:pt x="328650" y="62039"/>
                </a:lnTo>
                <a:lnTo>
                  <a:pt x="320700" y="101866"/>
                </a:lnTo>
                <a:lnTo>
                  <a:pt x="328650" y="141706"/>
                </a:lnTo>
                <a:lnTo>
                  <a:pt x="350380" y="174066"/>
                </a:lnTo>
                <a:lnTo>
                  <a:pt x="382752" y="195795"/>
                </a:lnTo>
                <a:lnTo>
                  <a:pt x="422592" y="203733"/>
                </a:lnTo>
                <a:lnTo>
                  <a:pt x="462445" y="195795"/>
                </a:lnTo>
                <a:lnTo>
                  <a:pt x="490194" y="177165"/>
                </a:lnTo>
                <a:lnTo>
                  <a:pt x="494804" y="174066"/>
                </a:lnTo>
                <a:lnTo>
                  <a:pt x="516547" y="141706"/>
                </a:lnTo>
                <a:lnTo>
                  <a:pt x="524484" y="101866"/>
                </a:lnTo>
                <a:close/>
              </a:path>
              <a:path w="2606675" h="3080385">
                <a:moveTo>
                  <a:pt x="877404" y="2990786"/>
                </a:moveTo>
                <a:lnTo>
                  <a:pt x="870369" y="2956052"/>
                </a:lnTo>
                <a:lnTo>
                  <a:pt x="851192" y="2927591"/>
                </a:lnTo>
                <a:lnTo>
                  <a:pt x="822807" y="2908376"/>
                </a:lnTo>
                <a:lnTo>
                  <a:pt x="788149" y="2901315"/>
                </a:lnTo>
                <a:lnTo>
                  <a:pt x="753491" y="2908376"/>
                </a:lnTo>
                <a:lnTo>
                  <a:pt x="725106" y="2927591"/>
                </a:lnTo>
                <a:lnTo>
                  <a:pt x="705929" y="2956052"/>
                </a:lnTo>
                <a:lnTo>
                  <a:pt x="698893" y="2990786"/>
                </a:lnTo>
                <a:lnTo>
                  <a:pt x="705929" y="3025533"/>
                </a:lnTo>
                <a:lnTo>
                  <a:pt x="725106" y="3053981"/>
                </a:lnTo>
                <a:lnTo>
                  <a:pt x="753491" y="3073209"/>
                </a:lnTo>
                <a:lnTo>
                  <a:pt x="788149" y="3080270"/>
                </a:lnTo>
                <a:lnTo>
                  <a:pt x="822807" y="3073209"/>
                </a:lnTo>
                <a:lnTo>
                  <a:pt x="851192" y="3053981"/>
                </a:lnTo>
                <a:lnTo>
                  <a:pt x="870369" y="3025533"/>
                </a:lnTo>
                <a:lnTo>
                  <a:pt x="877404" y="2990786"/>
                </a:lnTo>
                <a:close/>
              </a:path>
              <a:path w="2606675" h="3080385">
                <a:moveTo>
                  <a:pt x="877404" y="2164918"/>
                </a:moveTo>
                <a:lnTo>
                  <a:pt x="870369" y="2130171"/>
                </a:lnTo>
                <a:lnTo>
                  <a:pt x="851192" y="2101723"/>
                </a:lnTo>
                <a:lnTo>
                  <a:pt x="822807" y="2082495"/>
                </a:lnTo>
                <a:lnTo>
                  <a:pt x="788149" y="2075434"/>
                </a:lnTo>
                <a:lnTo>
                  <a:pt x="753491" y="2082495"/>
                </a:lnTo>
                <a:lnTo>
                  <a:pt x="725106" y="2101723"/>
                </a:lnTo>
                <a:lnTo>
                  <a:pt x="705929" y="2130171"/>
                </a:lnTo>
                <a:lnTo>
                  <a:pt x="698893" y="2164918"/>
                </a:lnTo>
                <a:lnTo>
                  <a:pt x="705929" y="2199652"/>
                </a:lnTo>
                <a:lnTo>
                  <a:pt x="725106" y="2228100"/>
                </a:lnTo>
                <a:lnTo>
                  <a:pt x="753491" y="2247328"/>
                </a:lnTo>
                <a:lnTo>
                  <a:pt x="788149" y="2254389"/>
                </a:lnTo>
                <a:lnTo>
                  <a:pt x="822807" y="2247328"/>
                </a:lnTo>
                <a:lnTo>
                  <a:pt x="851192" y="2228100"/>
                </a:lnTo>
                <a:lnTo>
                  <a:pt x="870369" y="2199652"/>
                </a:lnTo>
                <a:lnTo>
                  <a:pt x="877404" y="2164918"/>
                </a:lnTo>
                <a:close/>
              </a:path>
              <a:path w="2606675" h="3080385">
                <a:moveTo>
                  <a:pt x="877404" y="1338148"/>
                </a:moveTo>
                <a:lnTo>
                  <a:pt x="870369" y="1303401"/>
                </a:lnTo>
                <a:lnTo>
                  <a:pt x="851192" y="1274953"/>
                </a:lnTo>
                <a:lnTo>
                  <a:pt x="822807" y="1255725"/>
                </a:lnTo>
                <a:lnTo>
                  <a:pt x="788149" y="1248664"/>
                </a:lnTo>
                <a:lnTo>
                  <a:pt x="753491" y="1255725"/>
                </a:lnTo>
                <a:lnTo>
                  <a:pt x="725106" y="1274953"/>
                </a:lnTo>
                <a:lnTo>
                  <a:pt x="705929" y="1303401"/>
                </a:lnTo>
                <a:lnTo>
                  <a:pt x="698893" y="1338148"/>
                </a:lnTo>
                <a:lnTo>
                  <a:pt x="705929" y="1372882"/>
                </a:lnTo>
                <a:lnTo>
                  <a:pt x="725106" y="1401330"/>
                </a:lnTo>
                <a:lnTo>
                  <a:pt x="753491" y="1420558"/>
                </a:lnTo>
                <a:lnTo>
                  <a:pt x="788149" y="1427619"/>
                </a:lnTo>
                <a:lnTo>
                  <a:pt x="822807" y="1420558"/>
                </a:lnTo>
                <a:lnTo>
                  <a:pt x="851192" y="1401330"/>
                </a:lnTo>
                <a:lnTo>
                  <a:pt x="870369" y="1372882"/>
                </a:lnTo>
                <a:lnTo>
                  <a:pt x="877404" y="1338148"/>
                </a:lnTo>
                <a:close/>
              </a:path>
              <a:path w="2606675" h="3080385">
                <a:moveTo>
                  <a:pt x="877404" y="512267"/>
                </a:moveTo>
                <a:lnTo>
                  <a:pt x="870369" y="477520"/>
                </a:lnTo>
                <a:lnTo>
                  <a:pt x="851192" y="449072"/>
                </a:lnTo>
                <a:lnTo>
                  <a:pt x="822807" y="429856"/>
                </a:lnTo>
                <a:lnTo>
                  <a:pt x="788149" y="422795"/>
                </a:lnTo>
                <a:lnTo>
                  <a:pt x="753491" y="429856"/>
                </a:lnTo>
                <a:lnTo>
                  <a:pt x="725106" y="449072"/>
                </a:lnTo>
                <a:lnTo>
                  <a:pt x="705929" y="477520"/>
                </a:lnTo>
                <a:lnTo>
                  <a:pt x="698893" y="512267"/>
                </a:lnTo>
                <a:lnTo>
                  <a:pt x="705929" y="547014"/>
                </a:lnTo>
                <a:lnTo>
                  <a:pt x="725106" y="575462"/>
                </a:lnTo>
                <a:lnTo>
                  <a:pt x="753491" y="594690"/>
                </a:lnTo>
                <a:lnTo>
                  <a:pt x="788149" y="601751"/>
                </a:lnTo>
                <a:lnTo>
                  <a:pt x="822807" y="594690"/>
                </a:lnTo>
                <a:lnTo>
                  <a:pt x="851192" y="575462"/>
                </a:lnTo>
                <a:lnTo>
                  <a:pt x="870369" y="547014"/>
                </a:lnTo>
                <a:lnTo>
                  <a:pt x="877404" y="512267"/>
                </a:lnTo>
                <a:close/>
              </a:path>
              <a:path w="2606675" h="3080385">
                <a:moveTo>
                  <a:pt x="1218247" y="2555608"/>
                </a:moveTo>
                <a:lnTo>
                  <a:pt x="1210297" y="2516149"/>
                </a:lnTo>
                <a:lnTo>
                  <a:pt x="1191666" y="2488361"/>
                </a:lnTo>
                <a:lnTo>
                  <a:pt x="1191666" y="2555608"/>
                </a:lnTo>
                <a:lnTo>
                  <a:pt x="1185760" y="2584932"/>
                </a:lnTo>
                <a:lnTo>
                  <a:pt x="1169631" y="2608859"/>
                </a:lnTo>
                <a:lnTo>
                  <a:pt x="1145692" y="2624988"/>
                </a:lnTo>
                <a:lnTo>
                  <a:pt x="1116355" y="2630894"/>
                </a:lnTo>
                <a:lnTo>
                  <a:pt x="1087018" y="2624988"/>
                </a:lnTo>
                <a:lnTo>
                  <a:pt x="1063078" y="2608859"/>
                </a:lnTo>
                <a:lnTo>
                  <a:pt x="1046949" y="2584932"/>
                </a:lnTo>
                <a:lnTo>
                  <a:pt x="1041044" y="2555608"/>
                </a:lnTo>
                <a:lnTo>
                  <a:pt x="1046949" y="2526271"/>
                </a:lnTo>
                <a:lnTo>
                  <a:pt x="1063078" y="2502344"/>
                </a:lnTo>
                <a:lnTo>
                  <a:pt x="1087018" y="2486215"/>
                </a:lnTo>
                <a:lnTo>
                  <a:pt x="1116355" y="2480310"/>
                </a:lnTo>
                <a:lnTo>
                  <a:pt x="1145692" y="2486215"/>
                </a:lnTo>
                <a:lnTo>
                  <a:pt x="1169631" y="2502344"/>
                </a:lnTo>
                <a:lnTo>
                  <a:pt x="1185760" y="2526271"/>
                </a:lnTo>
                <a:lnTo>
                  <a:pt x="1191666" y="2555608"/>
                </a:lnTo>
                <a:lnTo>
                  <a:pt x="1191666" y="2488361"/>
                </a:lnTo>
                <a:lnTo>
                  <a:pt x="1188567" y="2483739"/>
                </a:lnTo>
                <a:lnTo>
                  <a:pt x="1183500" y="2480310"/>
                </a:lnTo>
                <a:lnTo>
                  <a:pt x="1156195" y="2461806"/>
                </a:lnTo>
                <a:lnTo>
                  <a:pt x="1116355" y="2453729"/>
                </a:lnTo>
                <a:lnTo>
                  <a:pt x="1076515" y="2461679"/>
                </a:lnTo>
                <a:lnTo>
                  <a:pt x="1044143" y="2483408"/>
                </a:lnTo>
                <a:lnTo>
                  <a:pt x="1022413" y="2515768"/>
                </a:lnTo>
                <a:lnTo>
                  <a:pt x="1014463" y="2555608"/>
                </a:lnTo>
                <a:lnTo>
                  <a:pt x="1022527" y="2595435"/>
                </a:lnTo>
                <a:lnTo>
                  <a:pt x="1044473" y="2627795"/>
                </a:lnTo>
                <a:lnTo>
                  <a:pt x="1076883" y="2649524"/>
                </a:lnTo>
                <a:lnTo>
                  <a:pt x="1116355" y="2657475"/>
                </a:lnTo>
                <a:lnTo>
                  <a:pt x="1155827" y="2649524"/>
                </a:lnTo>
                <a:lnTo>
                  <a:pt x="1183614" y="2630894"/>
                </a:lnTo>
                <a:lnTo>
                  <a:pt x="1188237" y="2627795"/>
                </a:lnTo>
                <a:lnTo>
                  <a:pt x="1210170" y="2595435"/>
                </a:lnTo>
                <a:lnTo>
                  <a:pt x="1218247" y="2555608"/>
                </a:lnTo>
                <a:close/>
              </a:path>
              <a:path w="2606675" h="3080385">
                <a:moveTo>
                  <a:pt x="1218247" y="1737982"/>
                </a:moveTo>
                <a:lnTo>
                  <a:pt x="1210297" y="1698155"/>
                </a:lnTo>
                <a:lnTo>
                  <a:pt x="1191666" y="1670418"/>
                </a:lnTo>
                <a:lnTo>
                  <a:pt x="1191666" y="1737982"/>
                </a:lnTo>
                <a:lnTo>
                  <a:pt x="1185760" y="1767319"/>
                </a:lnTo>
                <a:lnTo>
                  <a:pt x="1169631" y="1791246"/>
                </a:lnTo>
                <a:lnTo>
                  <a:pt x="1145692" y="1807375"/>
                </a:lnTo>
                <a:lnTo>
                  <a:pt x="1116355" y="1813280"/>
                </a:lnTo>
                <a:lnTo>
                  <a:pt x="1087018" y="1807375"/>
                </a:lnTo>
                <a:lnTo>
                  <a:pt x="1063078" y="1791246"/>
                </a:lnTo>
                <a:lnTo>
                  <a:pt x="1046949" y="1767319"/>
                </a:lnTo>
                <a:lnTo>
                  <a:pt x="1041044" y="1737982"/>
                </a:lnTo>
                <a:lnTo>
                  <a:pt x="1046949" y="1708658"/>
                </a:lnTo>
                <a:lnTo>
                  <a:pt x="1063078" y="1684731"/>
                </a:lnTo>
                <a:lnTo>
                  <a:pt x="1087018" y="1668602"/>
                </a:lnTo>
                <a:lnTo>
                  <a:pt x="1116355" y="1662696"/>
                </a:lnTo>
                <a:lnTo>
                  <a:pt x="1145692" y="1668602"/>
                </a:lnTo>
                <a:lnTo>
                  <a:pt x="1169631" y="1684731"/>
                </a:lnTo>
                <a:lnTo>
                  <a:pt x="1185760" y="1708658"/>
                </a:lnTo>
                <a:lnTo>
                  <a:pt x="1191666" y="1737982"/>
                </a:lnTo>
                <a:lnTo>
                  <a:pt x="1191666" y="1670418"/>
                </a:lnTo>
                <a:lnTo>
                  <a:pt x="1188567" y="1665795"/>
                </a:lnTo>
                <a:lnTo>
                  <a:pt x="1183944" y="1662696"/>
                </a:lnTo>
                <a:lnTo>
                  <a:pt x="1156195" y="1644065"/>
                </a:lnTo>
                <a:lnTo>
                  <a:pt x="1116355" y="1636115"/>
                </a:lnTo>
                <a:lnTo>
                  <a:pt x="1076515" y="1644065"/>
                </a:lnTo>
                <a:lnTo>
                  <a:pt x="1044143" y="1665795"/>
                </a:lnTo>
                <a:lnTo>
                  <a:pt x="1022413" y="1698155"/>
                </a:lnTo>
                <a:lnTo>
                  <a:pt x="1014463" y="1737982"/>
                </a:lnTo>
                <a:lnTo>
                  <a:pt x="1022413" y="1777822"/>
                </a:lnTo>
                <a:lnTo>
                  <a:pt x="1044143" y="1810181"/>
                </a:lnTo>
                <a:lnTo>
                  <a:pt x="1076515" y="1831911"/>
                </a:lnTo>
                <a:lnTo>
                  <a:pt x="1116355" y="1839861"/>
                </a:lnTo>
                <a:lnTo>
                  <a:pt x="1156195" y="1831911"/>
                </a:lnTo>
                <a:lnTo>
                  <a:pt x="1183944" y="1813280"/>
                </a:lnTo>
                <a:lnTo>
                  <a:pt x="1188567" y="1810181"/>
                </a:lnTo>
                <a:lnTo>
                  <a:pt x="1210297" y="1777822"/>
                </a:lnTo>
                <a:lnTo>
                  <a:pt x="1218247" y="1737982"/>
                </a:lnTo>
                <a:close/>
              </a:path>
              <a:path w="2606675" h="3080385">
                <a:moveTo>
                  <a:pt x="1218247" y="919480"/>
                </a:moveTo>
                <a:lnTo>
                  <a:pt x="1210297" y="880021"/>
                </a:lnTo>
                <a:lnTo>
                  <a:pt x="1191666" y="852246"/>
                </a:lnTo>
                <a:lnTo>
                  <a:pt x="1191666" y="919480"/>
                </a:lnTo>
                <a:lnTo>
                  <a:pt x="1185760" y="948817"/>
                </a:lnTo>
                <a:lnTo>
                  <a:pt x="1169631" y="972743"/>
                </a:lnTo>
                <a:lnTo>
                  <a:pt x="1145692" y="988872"/>
                </a:lnTo>
                <a:lnTo>
                  <a:pt x="1116355" y="994778"/>
                </a:lnTo>
                <a:lnTo>
                  <a:pt x="1087018" y="988872"/>
                </a:lnTo>
                <a:lnTo>
                  <a:pt x="1063078" y="972743"/>
                </a:lnTo>
                <a:lnTo>
                  <a:pt x="1046949" y="948817"/>
                </a:lnTo>
                <a:lnTo>
                  <a:pt x="1041044" y="919480"/>
                </a:lnTo>
                <a:lnTo>
                  <a:pt x="1046949" y="890155"/>
                </a:lnTo>
                <a:lnTo>
                  <a:pt x="1063078" y="866228"/>
                </a:lnTo>
                <a:lnTo>
                  <a:pt x="1087018" y="850099"/>
                </a:lnTo>
                <a:lnTo>
                  <a:pt x="1116355" y="844194"/>
                </a:lnTo>
                <a:lnTo>
                  <a:pt x="1145692" y="850099"/>
                </a:lnTo>
                <a:lnTo>
                  <a:pt x="1169631" y="866228"/>
                </a:lnTo>
                <a:lnTo>
                  <a:pt x="1185760" y="890155"/>
                </a:lnTo>
                <a:lnTo>
                  <a:pt x="1191666" y="919480"/>
                </a:lnTo>
                <a:lnTo>
                  <a:pt x="1191666" y="852246"/>
                </a:lnTo>
                <a:lnTo>
                  <a:pt x="1188567" y="847623"/>
                </a:lnTo>
                <a:lnTo>
                  <a:pt x="1183500" y="844194"/>
                </a:lnTo>
                <a:lnTo>
                  <a:pt x="1156195" y="825690"/>
                </a:lnTo>
                <a:lnTo>
                  <a:pt x="1116355" y="817613"/>
                </a:lnTo>
                <a:lnTo>
                  <a:pt x="1076515" y="825563"/>
                </a:lnTo>
                <a:lnTo>
                  <a:pt x="1044143" y="847293"/>
                </a:lnTo>
                <a:lnTo>
                  <a:pt x="1022413" y="879652"/>
                </a:lnTo>
                <a:lnTo>
                  <a:pt x="1014463" y="919480"/>
                </a:lnTo>
                <a:lnTo>
                  <a:pt x="1022413" y="959319"/>
                </a:lnTo>
                <a:lnTo>
                  <a:pt x="1044143" y="991679"/>
                </a:lnTo>
                <a:lnTo>
                  <a:pt x="1076515" y="1013409"/>
                </a:lnTo>
                <a:lnTo>
                  <a:pt x="1116355" y="1021359"/>
                </a:lnTo>
                <a:lnTo>
                  <a:pt x="1156195" y="1013409"/>
                </a:lnTo>
                <a:lnTo>
                  <a:pt x="1183944" y="994778"/>
                </a:lnTo>
                <a:lnTo>
                  <a:pt x="1188567" y="991679"/>
                </a:lnTo>
                <a:lnTo>
                  <a:pt x="1210297" y="959319"/>
                </a:lnTo>
                <a:lnTo>
                  <a:pt x="1218247" y="919480"/>
                </a:lnTo>
                <a:close/>
              </a:path>
              <a:path w="2606675" h="3080385">
                <a:moveTo>
                  <a:pt x="1218247" y="101866"/>
                </a:moveTo>
                <a:lnTo>
                  <a:pt x="1210297" y="62407"/>
                </a:lnTo>
                <a:lnTo>
                  <a:pt x="1191666" y="34632"/>
                </a:lnTo>
                <a:lnTo>
                  <a:pt x="1191666" y="101866"/>
                </a:lnTo>
                <a:lnTo>
                  <a:pt x="1185760" y="131203"/>
                </a:lnTo>
                <a:lnTo>
                  <a:pt x="1169631" y="155130"/>
                </a:lnTo>
                <a:lnTo>
                  <a:pt x="1145692" y="171259"/>
                </a:lnTo>
                <a:lnTo>
                  <a:pt x="1116355" y="177165"/>
                </a:lnTo>
                <a:lnTo>
                  <a:pt x="1087018" y="171259"/>
                </a:lnTo>
                <a:lnTo>
                  <a:pt x="1063078" y="155130"/>
                </a:lnTo>
                <a:lnTo>
                  <a:pt x="1046949" y="131203"/>
                </a:lnTo>
                <a:lnTo>
                  <a:pt x="1041044" y="101866"/>
                </a:lnTo>
                <a:lnTo>
                  <a:pt x="1046949" y="72542"/>
                </a:lnTo>
                <a:lnTo>
                  <a:pt x="1063078" y="48615"/>
                </a:lnTo>
                <a:lnTo>
                  <a:pt x="1087018" y="32486"/>
                </a:lnTo>
                <a:lnTo>
                  <a:pt x="1116355" y="26581"/>
                </a:lnTo>
                <a:lnTo>
                  <a:pt x="1145692" y="32486"/>
                </a:lnTo>
                <a:lnTo>
                  <a:pt x="1169631" y="48615"/>
                </a:lnTo>
                <a:lnTo>
                  <a:pt x="1185760" y="72542"/>
                </a:lnTo>
                <a:lnTo>
                  <a:pt x="1191666" y="101866"/>
                </a:lnTo>
                <a:lnTo>
                  <a:pt x="1191666" y="34632"/>
                </a:lnTo>
                <a:lnTo>
                  <a:pt x="1188567" y="30010"/>
                </a:lnTo>
                <a:lnTo>
                  <a:pt x="1183500" y="26581"/>
                </a:lnTo>
                <a:lnTo>
                  <a:pt x="1156195" y="8064"/>
                </a:lnTo>
                <a:lnTo>
                  <a:pt x="1116355" y="0"/>
                </a:lnTo>
                <a:lnTo>
                  <a:pt x="1076515" y="7950"/>
                </a:lnTo>
                <a:lnTo>
                  <a:pt x="1044143" y="29679"/>
                </a:lnTo>
                <a:lnTo>
                  <a:pt x="1022413" y="62039"/>
                </a:lnTo>
                <a:lnTo>
                  <a:pt x="1014463" y="101866"/>
                </a:lnTo>
                <a:lnTo>
                  <a:pt x="1022527" y="141706"/>
                </a:lnTo>
                <a:lnTo>
                  <a:pt x="1044473" y="174066"/>
                </a:lnTo>
                <a:lnTo>
                  <a:pt x="1076883" y="195795"/>
                </a:lnTo>
                <a:lnTo>
                  <a:pt x="1116355" y="203733"/>
                </a:lnTo>
                <a:lnTo>
                  <a:pt x="1155827" y="195795"/>
                </a:lnTo>
                <a:lnTo>
                  <a:pt x="1183614" y="177165"/>
                </a:lnTo>
                <a:lnTo>
                  <a:pt x="1188237" y="174066"/>
                </a:lnTo>
                <a:lnTo>
                  <a:pt x="1210170" y="141706"/>
                </a:lnTo>
                <a:lnTo>
                  <a:pt x="1218247" y="101866"/>
                </a:lnTo>
                <a:close/>
              </a:path>
              <a:path w="2606675" h="3080385">
                <a:moveTo>
                  <a:pt x="1577200" y="2990786"/>
                </a:moveTo>
                <a:lnTo>
                  <a:pt x="1570151" y="2956052"/>
                </a:lnTo>
                <a:lnTo>
                  <a:pt x="1550974" y="2927591"/>
                </a:lnTo>
                <a:lnTo>
                  <a:pt x="1522590" y="2908376"/>
                </a:lnTo>
                <a:lnTo>
                  <a:pt x="1487932" y="2901315"/>
                </a:lnTo>
                <a:lnTo>
                  <a:pt x="1452905" y="2908376"/>
                </a:lnTo>
                <a:lnTo>
                  <a:pt x="1424559" y="2927591"/>
                </a:lnTo>
                <a:lnTo>
                  <a:pt x="1405597" y="2956052"/>
                </a:lnTo>
                <a:lnTo>
                  <a:pt x="1398676" y="2990786"/>
                </a:lnTo>
                <a:lnTo>
                  <a:pt x="1405724" y="3025533"/>
                </a:lnTo>
                <a:lnTo>
                  <a:pt x="1424901" y="3053981"/>
                </a:lnTo>
                <a:lnTo>
                  <a:pt x="1453273" y="3073209"/>
                </a:lnTo>
                <a:lnTo>
                  <a:pt x="1487932" y="3080270"/>
                </a:lnTo>
                <a:lnTo>
                  <a:pt x="1522590" y="3073209"/>
                </a:lnTo>
                <a:lnTo>
                  <a:pt x="1550974" y="3053981"/>
                </a:lnTo>
                <a:lnTo>
                  <a:pt x="1570151" y="3025533"/>
                </a:lnTo>
                <a:lnTo>
                  <a:pt x="1577200" y="2990786"/>
                </a:lnTo>
                <a:close/>
              </a:path>
              <a:path w="2606675" h="3080385">
                <a:moveTo>
                  <a:pt x="1577200" y="2164918"/>
                </a:moveTo>
                <a:lnTo>
                  <a:pt x="1570151" y="2130171"/>
                </a:lnTo>
                <a:lnTo>
                  <a:pt x="1550974" y="2101723"/>
                </a:lnTo>
                <a:lnTo>
                  <a:pt x="1522590" y="2082495"/>
                </a:lnTo>
                <a:lnTo>
                  <a:pt x="1487932" y="2075434"/>
                </a:lnTo>
                <a:lnTo>
                  <a:pt x="1452905" y="2082495"/>
                </a:lnTo>
                <a:lnTo>
                  <a:pt x="1424559" y="2101723"/>
                </a:lnTo>
                <a:lnTo>
                  <a:pt x="1405597" y="2130171"/>
                </a:lnTo>
                <a:lnTo>
                  <a:pt x="1398676" y="2164918"/>
                </a:lnTo>
                <a:lnTo>
                  <a:pt x="1405724" y="2199652"/>
                </a:lnTo>
                <a:lnTo>
                  <a:pt x="1424901" y="2228100"/>
                </a:lnTo>
                <a:lnTo>
                  <a:pt x="1453273" y="2247328"/>
                </a:lnTo>
                <a:lnTo>
                  <a:pt x="1487932" y="2254389"/>
                </a:lnTo>
                <a:lnTo>
                  <a:pt x="1522590" y="2247328"/>
                </a:lnTo>
                <a:lnTo>
                  <a:pt x="1550974" y="2228100"/>
                </a:lnTo>
                <a:lnTo>
                  <a:pt x="1570151" y="2199652"/>
                </a:lnTo>
                <a:lnTo>
                  <a:pt x="1577200" y="2164918"/>
                </a:lnTo>
                <a:close/>
              </a:path>
              <a:path w="2606675" h="3080385">
                <a:moveTo>
                  <a:pt x="1577200" y="1338148"/>
                </a:moveTo>
                <a:lnTo>
                  <a:pt x="1570151" y="1303401"/>
                </a:lnTo>
                <a:lnTo>
                  <a:pt x="1550974" y="1274953"/>
                </a:lnTo>
                <a:lnTo>
                  <a:pt x="1522590" y="1255725"/>
                </a:lnTo>
                <a:lnTo>
                  <a:pt x="1487932" y="1248664"/>
                </a:lnTo>
                <a:lnTo>
                  <a:pt x="1452905" y="1255725"/>
                </a:lnTo>
                <a:lnTo>
                  <a:pt x="1424559" y="1274953"/>
                </a:lnTo>
                <a:lnTo>
                  <a:pt x="1405597" y="1303401"/>
                </a:lnTo>
                <a:lnTo>
                  <a:pt x="1398676" y="1338148"/>
                </a:lnTo>
                <a:lnTo>
                  <a:pt x="1405724" y="1372882"/>
                </a:lnTo>
                <a:lnTo>
                  <a:pt x="1424901" y="1401330"/>
                </a:lnTo>
                <a:lnTo>
                  <a:pt x="1453273" y="1420558"/>
                </a:lnTo>
                <a:lnTo>
                  <a:pt x="1487932" y="1427619"/>
                </a:lnTo>
                <a:lnTo>
                  <a:pt x="1522590" y="1420558"/>
                </a:lnTo>
                <a:lnTo>
                  <a:pt x="1550974" y="1401330"/>
                </a:lnTo>
                <a:lnTo>
                  <a:pt x="1570151" y="1372882"/>
                </a:lnTo>
                <a:lnTo>
                  <a:pt x="1577200" y="1338148"/>
                </a:lnTo>
                <a:close/>
              </a:path>
              <a:path w="2606675" h="3080385">
                <a:moveTo>
                  <a:pt x="1577200" y="512267"/>
                </a:moveTo>
                <a:lnTo>
                  <a:pt x="1570151" y="477520"/>
                </a:lnTo>
                <a:lnTo>
                  <a:pt x="1550974" y="449072"/>
                </a:lnTo>
                <a:lnTo>
                  <a:pt x="1522590" y="429856"/>
                </a:lnTo>
                <a:lnTo>
                  <a:pt x="1487932" y="422795"/>
                </a:lnTo>
                <a:lnTo>
                  <a:pt x="1452905" y="429856"/>
                </a:lnTo>
                <a:lnTo>
                  <a:pt x="1424559" y="449072"/>
                </a:lnTo>
                <a:lnTo>
                  <a:pt x="1405597" y="477520"/>
                </a:lnTo>
                <a:lnTo>
                  <a:pt x="1398676" y="512267"/>
                </a:lnTo>
                <a:lnTo>
                  <a:pt x="1405724" y="547014"/>
                </a:lnTo>
                <a:lnTo>
                  <a:pt x="1424901" y="575462"/>
                </a:lnTo>
                <a:lnTo>
                  <a:pt x="1453273" y="594690"/>
                </a:lnTo>
                <a:lnTo>
                  <a:pt x="1487932" y="601751"/>
                </a:lnTo>
                <a:lnTo>
                  <a:pt x="1522590" y="594690"/>
                </a:lnTo>
                <a:lnTo>
                  <a:pt x="1550974" y="575462"/>
                </a:lnTo>
                <a:lnTo>
                  <a:pt x="1570151" y="547014"/>
                </a:lnTo>
                <a:lnTo>
                  <a:pt x="1577200" y="512267"/>
                </a:lnTo>
                <a:close/>
              </a:path>
              <a:path w="2606675" h="3080385">
                <a:moveTo>
                  <a:pt x="1912886" y="2555608"/>
                </a:moveTo>
                <a:lnTo>
                  <a:pt x="1904822" y="2516149"/>
                </a:lnTo>
                <a:lnTo>
                  <a:pt x="1886305" y="2488806"/>
                </a:lnTo>
                <a:lnTo>
                  <a:pt x="1886305" y="2555608"/>
                </a:lnTo>
                <a:lnTo>
                  <a:pt x="1880400" y="2584932"/>
                </a:lnTo>
                <a:lnTo>
                  <a:pt x="1864271" y="2608859"/>
                </a:lnTo>
                <a:lnTo>
                  <a:pt x="1840331" y="2624988"/>
                </a:lnTo>
                <a:lnTo>
                  <a:pt x="1810994" y="2630894"/>
                </a:lnTo>
                <a:lnTo>
                  <a:pt x="1781657" y="2624988"/>
                </a:lnTo>
                <a:lnTo>
                  <a:pt x="1757730" y="2608859"/>
                </a:lnTo>
                <a:lnTo>
                  <a:pt x="1741601" y="2584932"/>
                </a:lnTo>
                <a:lnTo>
                  <a:pt x="1735683" y="2555608"/>
                </a:lnTo>
                <a:lnTo>
                  <a:pt x="1741601" y="2526271"/>
                </a:lnTo>
                <a:lnTo>
                  <a:pt x="1757730" y="2502344"/>
                </a:lnTo>
                <a:lnTo>
                  <a:pt x="1781657" y="2486215"/>
                </a:lnTo>
                <a:lnTo>
                  <a:pt x="1810994" y="2480310"/>
                </a:lnTo>
                <a:lnTo>
                  <a:pt x="1840331" y="2486215"/>
                </a:lnTo>
                <a:lnTo>
                  <a:pt x="1864271" y="2502344"/>
                </a:lnTo>
                <a:lnTo>
                  <a:pt x="1880400" y="2526271"/>
                </a:lnTo>
                <a:lnTo>
                  <a:pt x="1886305" y="2555608"/>
                </a:lnTo>
                <a:lnTo>
                  <a:pt x="1886305" y="2488806"/>
                </a:lnTo>
                <a:lnTo>
                  <a:pt x="1882876" y="2483739"/>
                </a:lnTo>
                <a:lnTo>
                  <a:pt x="1877809" y="2480310"/>
                </a:lnTo>
                <a:lnTo>
                  <a:pt x="1850466" y="2461806"/>
                </a:lnTo>
                <a:lnTo>
                  <a:pt x="1810994" y="2453729"/>
                </a:lnTo>
                <a:lnTo>
                  <a:pt x="1771154" y="2461679"/>
                </a:lnTo>
                <a:lnTo>
                  <a:pt x="1738782" y="2483408"/>
                </a:lnTo>
                <a:lnTo>
                  <a:pt x="1717052" y="2515768"/>
                </a:lnTo>
                <a:lnTo>
                  <a:pt x="1709102" y="2555608"/>
                </a:lnTo>
                <a:lnTo>
                  <a:pt x="1717052" y="2595435"/>
                </a:lnTo>
                <a:lnTo>
                  <a:pt x="1738782" y="2627795"/>
                </a:lnTo>
                <a:lnTo>
                  <a:pt x="1771154" y="2649524"/>
                </a:lnTo>
                <a:lnTo>
                  <a:pt x="1810994" y="2657475"/>
                </a:lnTo>
                <a:lnTo>
                  <a:pt x="1850847" y="2649524"/>
                </a:lnTo>
                <a:lnTo>
                  <a:pt x="1878596" y="2630894"/>
                </a:lnTo>
                <a:lnTo>
                  <a:pt x="1883206" y="2627795"/>
                </a:lnTo>
                <a:lnTo>
                  <a:pt x="1904949" y="2595435"/>
                </a:lnTo>
                <a:lnTo>
                  <a:pt x="1912886" y="2555608"/>
                </a:lnTo>
                <a:close/>
              </a:path>
              <a:path w="2606675" h="3080385">
                <a:moveTo>
                  <a:pt x="1912886" y="1737982"/>
                </a:moveTo>
                <a:lnTo>
                  <a:pt x="1904822" y="1698155"/>
                </a:lnTo>
                <a:lnTo>
                  <a:pt x="1886305" y="1670862"/>
                </a:lnTo>
                <a:lnTo>
                  <a:pt x="1886305" y="1737982"/>
                </a:lnTo>
                <a:lnTo>
                  <a:pt x="1880400" y="1767319"/>
                </a:lnTo>
                <a:lnTo>
                  <a:pt x="1864271" y="1791246"/>
                </a:lnTo>
                <a:lnTo>
                  <a:pt x="1840331" y="1807375"/>
                </a:lnTo>
                <a:lnTo>
                  <a:pt x="1810994" y="1813280"/>
                </a:lnTo>
                <a:lnTo>
                  <a:pt x="1781657" y="1807375"/>
                </a:lnTo>
                <a:lnTo>
                  <a:pt x="1757730" y="1791246"/>
                </a:lnTo>
                <a:lnTo>
                  <a:pt x="1741601" y="1767319"/>
                </a:lnTo>
                <a:lnTo>
                  <a:pt x="1735683" y="1737982"/>
                </a:lnTo>
                <a:lnTo>
                  <a:pt x="1741601" y="1708658"/>
                </a:lnTo>
                <a:lnTo>
                  <a:pt x="1757730" y="1684731"/>
                </a:lnTo>
                <a:lnTo>
                  <a:pt x="1781657" y="1668602"/>
                </a:lnTo>
                <a:lnTo>
                  <a:pt x="1810994" y="1662696"/>
                </a:lnTo>
                <a:lnTo>
                  <a:pt x="1840331" y="1668602"/>
                </a:lnTo>
                <a:lnTo>
                  <a:pt x="1864271" y="1684731"/>
                </a:lnTo>
                <a:lnTo>
                  <a:pt x="1880400" y="1708658"/>
                </a:lnTo>
                <a:lnTo>
                  <a:pt x="1886305" y="1737982"/>
                </a:lnTo>
                <a:lnTo>
                  <a:pt x="1886305" y="1670862"/>
                </a:lnTo>
                <a:lnTo>
                  <a:pt x="1882876" y="1665795"/>
                </a:lnTo>
                <a:lnTo>
                  <a:pt x="1878253" y="1662696"/>
                </a:lnTo>
                <a:lnTo>
                  <a:pt x="1850466" y="1644065"/>
                </a:lnTo>
                <a:lnTo>
                  <a:pt x="1810994" y="1636115"/>
                </a:lnTo>
                <a:lnTo>
                  <a:pt x="1771154" y="1644065"/>
                </a:lnTo>
                <a:lnTo>
                  <a:pt x="1738782" y="1665795"/>
                </a:lnTo>
                <a:lnTo>
                  <a:pt x="1717052" y="1698155"/>
                </a:lnTo>
                <a:lnTo>
                  <a:pt x="1709102" y="1737982"/>
                </a:lnTo>
                <a:lnTo>
                  <a:pt x="1717052" y="1777822"/>
                </a:lnTo>
                <a:lnTo>
                  <a:pt x="1738782" y="1810181"/>
                </a:lnTo>
                <a:lnTo>
                  <a:pt x="1771154" y="1831911"/>
                </a:lnTo>
                <a:lnTo>
                  <a:pt x="1810994" y="1839861"/>
                </a:lnTo>
                <a:lnTo>
                  <a:pt x="1850847" y="1831911"/>
                </a:lnTo>
                <a:lnTo>
                  <a:pt x="1878596" y="1813280"/>
                </a:lnTo>
                <a:lnTo>
                  <a:pt x="1883206" y="1810181"/>
                </a:lnTo>
                <a:lnTo>
                  <a:pt x="1904949" y="1777822"/>
                </a:lnTo>
                <a:lnTo>
                  <a:pt x="1912886" y="1737982"/>
                </a:lnTo>
                <a:close/>
              </a:path>
              <a:path w="2606675" h="3080385">
                <a:moveTo>
                  <a:pt x="1912886" y="919480"/>
                </a:moveTo>
                <a:lnTo>
                  <a:pt x="1904822" y="880021"/>
                </a:lnTo>
                <a:lnTo>
                  <a:pt x="1886305" y="852690"/>
                </a:lnTo>
                <a:lnTo>
                  <a:pt x="1886305" y="919480"/>
                </a:lnTo>
                <a:lnTo>
                  <a:pt x="1880400" y="948817"/>
                </a:lnTo>
                <a:lnTo>
                  <a:pt x="1864271" y="972743"/>
                </a:lnTo>
                <a:lnTo>
                  <a:pt x="1840331" y="988872"/>
                </a:lnTo>
                <a:lnTo>
                  <a:pt x="1810994" y="994778"/>
                </a:lnTo>
                <a:lnTo>
                  <a:pt x="1781657" y="988872"/>
                </a:lnTo>
                <a:lnTo>
                  <a:pt x="1757730" y="972743"/>
                </a:lnTo>
                <a:lnTo>
                  <a:pt x="1741601" y="948817"/>
                </a:lnTo>
                <a:lnTo>
                  <a:pt x="1735683" y="919480"/>
                </a:lnTo>
                <a:lnTo>
                  <a:pt x="1741601" y="890155"/>
                </a:lnTo>
                <a:lnTo>
                  <a:pt x="1757730" y="866228"/>
                </a:lnTo>
                <a:lnTo>
                  <a:pt x="1781657" y="850099"/>
                </a:lnTo>
                <a:lnTo>
                  <a:pt x="1810994" y="844194"/>
                </a:lnTo>
                <a:lnTo>
                  <a:pt x="1840331" y="850099"/>
                </a:lnTo>
                <a:lnTo>
                  <a:pt x="1864271" y="866228"/>
                </a:lnTo>
                <a:lnTo>
                  <a:pt x="1880400" y="890155"/>
                </a:lnTo>
                <a:lnTo>
                  <a:pt x="1886305" y="919480"/>
                </a:lnTo>
                <a:lnTo>
                  <a:pt x="1886305" y="852690"/>
                </a:lnTo>
                <a:lnTo>
                  <a:pt x="1882876" y="847623"/>
                </a:lnTo>
                <a:lnTo>
                  <a:pt x="1877809" y="844194"/>
                </a:lnTo>
                <a:lnTo>
                  <a:pt x="1850466" y="825690"/>
                </a:lnTo>
                <a:lnTo>
                  <a:pt x="1810994" y="817613"/>
                </a:lnTo>
                <a:lnTo>
                  <a:pt x="1771154" y="825563"/>
                </a:lnTo>
                <a:lnTo>
                  <a:pt x="1738782" y="847293"/>
                </a:lnTo>
                <a:lnTo>
                  <a:pt x="1717052" y="879652"/>
                </a:lnTo>
                <a:lnTo>
                  <a:pt x="1709102" y="919480"/>
                </a:lnTo>
                <a:lnTo>
                  <a:pt x="1717052" y="959319"/>
                </a:lnTo>
                <a:lnTo>
                  <a:pt x="1738782" y="991679"/>
                </a:lnTo>
                <a:lnTo>
                  <a:pt x="1771154" y="1013409"/>
                </a:lnTo>
                <a:lnTo>
                  <a:pt x="1810994" y="1021359"/>
                </a:lnTo>
                <a:lnTo>
                  <a:pt x="1850847" y="1013409"/>
                </a:lnTo>
                <a:lnTo>
                  <a:pt x="1878596" y="994778"/>
                </a:lnTo>
                <a:lnTo>
                  <a:pt x="1883206" y="991679"/>
                </a:lnTo>
                <a:lnTo>
                  <a:pt x="1904949" y="959319"/>
                </a:lnTo>
                <a:lnTo>
                  <a:pt x="1912886" y="919480"/>
                </a:lnTo>
                <a:close/>
              </a:path>
              <a:path w="2606675" h="3080385">
                <a:moveTo>
                  <a:pt x="1912886" y="101866"/>
                </a:moveTo>
                <a:lnTo>
                  <a:pt x="1904822" y="62407"/>
                </a:lnTo>
                <a:lnTo>
                  <a:pt x="1886305" y="35077"/>
                </a:lnTo>
                <a:lnTo>
                  <a:pt x="1886305" y="101866"/>
                </a:lnTo>
                <a:lnTo>
                  <a:pt x="1880400" y="131203"/>
                </a:lnTo>
                <a:lnTo>
                  <a:pt x="1864271" y="155130"/>
                </a:lnTo>
                <a:lnTo>
                  <a:pt x="1840331" y="171259"/>
                </a:lnTo>
                <a:lnTo>
                  <a:pt x="1810994" y="177165"/>
                </a:lnTo>
                <a:lnTo>
                  <a:pt x="1781657" y="171259"/>
                </a:lnTo>
                <a:lnTo>
                  <a:pt x="1757730" y="155130"/>
                </a:lnTo>
                <a:lnTo>
                  <a:pt x="1741601" y="131203"/>
                </a:lnTo>
                <a:lnTo>
                  <a:pt x="1735683" y="101866"/>
                </a:lnTo>
                <a:lnTo>
                  <a:pt x="1741601" y="72542"/>
                </a:lnTo>
                <a:lnTo>
                  <a:pt x="1757730" y="48615"/>
                </a:lnTo>
                <a:lnTo>
                  <a:pt x="1781657" y="32486"/>
                </a:lnTo>
                <a:lnTo>
                  <a:pt x="1810994" y="26581"/>
                </a:lnTo>
                <a:lnTo>
                  <a:pt x="1840331" y="32486"/>
                </a:lnTo>
                <a:lnTo>
                  <a:pt x="1864271" y="48615"/>
                </a:lnTo>
                <a:lnTo>
                  <a:pt x="1880400" y="72542"/>
                </a:lnTo>
                <a:lnTo>
                  <a:pt x="1886305" y="101866"/>
                </a:lnTo>
                <a:lnTo>
                  <a:pt x="1886305" y="35077"/>
                </a:lnTo>
                <a:lnTo>
                  <a:pt x="1882876" y="30010"/>
                </a:lnTo>
                <a:lnTo>
                  <a:pt x="1877809" y="26581"/>
                </a:lnTo>
                <a:lnTo>
                  <a:pt x="1850466" y="8064"/>
                </a:lnTo>
                <a:lnTo>
                  <a:pt x="1810994" y="0"/>
                </a:lnTo>
                <a:lnTo>
                  <a:pt x="1771154" y="7950"/>
                </a:lnTo>
                <a:lnTo>
                  <a:pt x="1738782" y="29679"/>
                </a:lnTo>
                <a:lnTo>
                  <a:pt x="1717052" y="62039"/>
                </a:lnTo>
                <a:lnTo>
                  <a:pt x="1709102" y="101866"/>
                </a:lnTo>
                <a:lnTo>
                  <a:pt x="1717052" y="141706"/>
                </a:lnTo>
                <a:lnTo>
                  <a:pt x="1738782" y="174066"/>
                </a:lnTo>
                <a:lnTo>
                  <a:pt x="1771154" y="195795"/>
                </a:lnTo>
                <a:lnTo>
                  <a:pt x="1810994" y="203733"/>
                </a:lnTo>
                <a:lnTo>
                  <a:pt x="1850847" y="195795"/>
                </a:lnTo>
                <a:lnTo>
                  <a:pt x="1878596" y="177165"/>
                </a:lnTo>
                <a:lnTo>
                  <a:pt x="1883206" y="174066"/>
                </a:lnTo>
                <a:lnTo>
                  <a:pt x="1904949" y="141706"/>
                </a:lnTo>
                <a:lnTo>
                  <a:pt x="1912886" y="101866"/>
                </a:lnTo>
                <a:close/>
              </a:path>
              <a:path w="2606675" h="3080385">
                <a:moveTo>
                  <a:pt x="2276094" y="2990786"/>
                </a:moveTo>
                <a:lnTo>
                  <a:pt x="2269045" y="2956052"/>
                </a:lnTo>
                <a:lnTo>
                  <a:pt x="2249868" y="2927591"/>
                </a:lnTo>
                <a:lnTo>
                  <a:pt x="2221484" y="2908376"/>
                </a:lnTo>
                <a:lnTo>
                  <a:pt x="2186825" y="2901315"/>
                </a:lnTo>
                <a:lnTo>
                  <a:pt x="2152167" y="2908376"/>
                </a:lnTo>
                <a:lnTo>
                  <a:pt x="2123795" y="2927591"/>
                </a:lnTo>
                <a:lnTo>
                  <a:pt x="2104618" y="2956052"/>
                </a:lnTo>
                <a:lnTo>
                  <a:pt x="2097570" y="2990786"/>
                </a:lnTo>
                <a:lnTo>
                  <a:pt x="2104618" y="3025533"/>
                </a:lnTo>
                <a:lnTo>
                  <a:pt x="2123795" y="3053981"/>
                </a:lnTo>
                <a:lnTo>
                  <a:pt x="2152167" y="3073209"/>
                </a:lnTo>
                <a:lnTo>
                  <a:pt x="2186825" y="3080270"/>
                </a:lnTo>
                <a:lnTo>
                  <a:pt x="2221484" y="3073209"/>
                </a:lnTo>
                <a:lnTo>
                  <a:pt x="2249868" y="3053981"/>
                </a:lnTo>
                <a:lnTo>
                  <a:pt x="2269045" y="3025533"/>
                </a:lnTo>
                <a:lnTo>
                  <a:pt x="2276094" y="2990786"/>
                </a:lnTo>
                <a:close/>
              </a:path>
              <a:path w="2606675" h="3080385">
                <a:moveTo>
                  <a:pt x="2276094" y="2164918"/>
                </a:moveTo>
                <a:lnTo>
                  <a:pt x="2269045" y="2130171"/>
                </a:lnTo>
                <a:lnTo>
                  <a:pt x="2249868" y="2101723"/>
                </a:lnTo>
                <a:lnTo>
                  <a:pt x="2221484" y="2082495"/>
                </a:lnTo>
                <a:lnTo>
                  <a:pt x="2186825" y="2075434"/>
                </a:lnTo>
                <a:lnTo>
                  <a:pt x="2152167" y="2082495"/>
                </a:lnTo>
                <a:lnTo>
                  <a:pt x="2123795" y="2101723"/>
                </a:lnTo>
                <a:lnTo>
                  <a:pt x="2104618" y="2130171"/>
                </a:lnTo>
                <a:lnTo>
                  <a:pt x="2097570" y="2164918"/>
                </a:lnTo>
                <a:lnTo>
                  <a:pt x="2104618" y="2199652"/>
                </a:lnTo>
                <a:lnTo>
                  <a:pt x="2123795" y="2228100"/>
                </a:lnTo>
                <a:lnTo>
                  <a:pt x="2152167" y="2247328"/>
                </a:lnTo>
                <a:lnTo>
                  <a:pt x="2186825" y="2254389"/>
                </a:lnTo>
                <a:lnTo>
                  <a:pt x="2221484" y="2247328"/>
                </a:lnTo>
                <a:lnTo>
                  <a:pt x="2249868" y="2228100"/>
                </a:lnTo>
                <a:lnTo>
                  <a:pt x="2269045" y="2199652"/>
                </a:lnTo>
                <a:lnTo>
                  <a:pt x="2276094" y="2164918"/>
                </a:lnTo>
                <a:close/>
              </a:path>
              <a:path w="2606675" h="3080385">
                <a:moveTo>
                  <a:pt x="2276094" y="1338148"/>
                </a:moveTo>
                <a:lnTo>
                  <a:pt x="2269045" y="1303401"/>
                </a:lnTo>
                <a:lnTo>
                  <a:pt x="2249868" y="1274953"/>
                </a:lnTo>
                <a:lnTo>
                  <a:pt x="2221484" y="1255725"/>
                </a:lnTo>
                <a:lnTo>
                  <a:pt x="2186825" y="1248664"/>
                </a:lnTo>
                <a:lnTo>
                  <a:pt x="2152167" y="1255725"/>
                </a:lnTo>
                <a:lnTo>
                  <a:pt x="2123795" y="1274953"/>
                </a:lnTo>
                <a:lnTo>
                  <a:pt x="2104618" y="1303401"/>
                </a:lnTo>
                <a:lnTo>
                  <a:pt x="2097570" y="1338148"/>
                </a:lnTo>
                <a:lnTo>
                  <a:pt x="2104618" y="1372882"/>
                </a:lnTo>
                <a:lnTo>
                  <a:pt x="2123795" y="1401330"/>
                </a:lnTo>
                <a:lnTo>
                  <a:pt x="2152167" y="1420558"/>
                </a:lnTo>
                <a:lnTo>
                  <a:pt x="2186825" y="1427619"/>
                </a:lnTo>
                <a:lnTo>
                  <a:pt x="2221484" y="1420558"/>
                </a:lnTo>
                <a:lnTo>
                  <a:pt x="2249868" y="1401330"/>
                </a:lnTo>
                <a:lnTo>
                  <a:pt x="2269045" y="1372882"/>
                </a:lnTo>
                <a:lnTo>
                  <a:pt x="2276094" y="1338148"/>
                </a:lnTo>
                <a:close/>
              </a:path>
              <a:path w="2606675" h="3080385">
                <a:moveTo>
                  <a:pt x="2276094" y="512267"/>
                </a:moveTo>
                <a:lnTo>
                  <a:pt x="2269045" y="477520"/>
                </a:lnTo>
                <a:lnTo>
                  <a:pt x="2249868" y="449072"/>
                </a:lnTo>
                <a:lnTo>
                  <a:pt x="2221484" y="429856"/>
                </a:lnTo>
                <a:lnTo>
                  <a:pt x="2186825" y="422795"/>
                </a:lnTo>
                <a:lnTo>
                  <a:pt x="2152167" y="429856"/>
                </a:lnTo>
                <a:lnTo>
                  <a:pt x="2123795" y="449072"/>
                </a:lnTo>
                <a:lnTo>
                  <a:pt x="2104618" y="477520"/>
                </a:lnTo>
                <a:lnTo>
                  <a:pt x="2097570" y="512267"/>
                </a:lnTo>
                <a:lnTo>
                  <a:pt x="2104618" y="547014"/>
                </a:lnTo>
                <a:lnTo>
                  <a:pt x="2123795" y="575462"/>
                </a:lnTo>
                <a:lnTo>
                  <a:pt x="2152167" y="594690"/>
                </a:lnTo>
                <a:lnTo>
                  <a:pt x="2186825" y="601751"/>
                </a:lnTo>
                <a:lnTo>
                  <a:pt x="2221484" y="594690"/>
                </a:lnTo>
                <a:lnTo>
                  <a:pt x="2249868" y="575462"/>
                </a:lnTo>
                <a:lnTo>
                  <a:pt x="2269045" y="547014"/>
                </a:lnTo>
                <a:lnTo>
                  <a:pt x="2276094" y="512267"/>
                </a:lnTo>
                <a:close/>
              </a:path>
              <a:path w="2606675" h="3080385">
                <a:moveTo>
                  <a:pt x="2606649" y="2555608"/>
                </a:moveTo>
                <a:lnTo>
                  <a:pt x="2598572" y="2516149"/>
                </a:lnTo>
                <a:lnTo>
                  <a:pt x="2580068" y="2488806"/>
                </a:lnTo>
                <a:lnTo>
                  <a:pt x="2580068" y="2555608"/>
                </a:lnTo>
                <a:lnTo>
                  <a:pt x="2574163" y="2584932"/>
                </a:lnTo>
                <a:lnTo>
                  <a:pt x="2558034" y="2608859"/>
                </a:lnTo>
                <a:lnTo>
                  <a:pt x="2534094" y="2624988"/>
                </a:lnTo>
                <a:lnTo>
                  <a:pt x="2504757" y="2630894"/>
                </a:lnTo>
                <a:lnTo>
                  <a:pt x="2475420" y="2624988"/>
                </a:lnTo>
                <a:lnTo>
                  <a:pt x="2451481" y="2608859"/>
                </a:lnTo>
                <a:lnTo>
                  <a:pt x="2435352" y="2584932"/>
                </a:lnTo>
                <a:lnTo>
                  <a:pt x="2429446" y="2555608"/>
                </a:lnTo>
                <a:lnTo>
                  <a:pt x="2435352" y="2526271"/>
                </a:lnTo>
                <a:lnTo>
                  <a:pt x="2451481" y="2502344"/>
                </a:lnTo>
                <a:lnTo>
                  <a:pt x="2475420" y="2486215"/>
                </a:lnTo>
                <a:lnTo>
                  <a:pt x="2504757" y="2480310"/>
                </a:lnTo>
                <a:lnTo>
                  <a:pt x="2534094" y="2486215"/>
                </a:lnTo>
                <a:lnTo>
                  <a:pt x="2558034" y="2502344"/>
                </a:lnTo>
                <a:lnTo>
                  <a:pt x="2574163" y="2526271"/>
                </a:lnTo>
                <a:lnTo>
                  <a:pt x="2580068" y="2555608"/>
                </a:lnTo>
                <a:lnTo>
                  <a:pt x="2580068" y="2488806"/>
                </a:lnTo>
                <a:lnTo>
                  <a:pt x="2576639" y="2483739"/>
                </a:lnTo>
                <a:lnTo>
                  <a:pt x="2571559" y="2480310"/>
                </a:lnTo>
                <a:lnTo>
                  <a:pt x="2544229" y="2461806"/>
                </a:lnTo>
                <a:lnTo>
                  <a:pt x="2504757" y="2453729"/>
                </a:lnTo>
                <a:lnTo>
                  <a:pt x="2464917" y="2461679"/>
                </a:lnTo>
                <a:lnTo>
                  <a:pt x="2432545" y="2483408"/>
                </a:lnTo>
                <a:lnTo>
                  <a:pt x="2410815" y="2515768"/>
                </a:lnTo>
                <a:lnTo>
                  <a:pt x="2402865" y="2555608"/>
                </a:lnTo>
                <a:lnTo>
                  <a:pt x="2410815" y="2595435"/>
                </a:lnTo>
                <a:lnTo>
                  <a:pt x="2432545" y="2627795"/>
                </a:lnTo>
                <a:lnTo>
                  <a:pt x="2464917" y="2649524"/>
                </a:lnTo>
                <a:lnTo>
                  <a:pt x="2504757" y="2657475"/>
                </a:lnTo>
                <a:lnTo>
                  <a:pt x="2544597" y="2649524"/>
                </a:lnTo>
                <a:lnTo>
                  <a:pt x="2572347" y="2630894"/>
                </a:lnTo>
                <a:lnTo>
                  <a:pt x="2576969" y="2627795"/>
                </a:lnTo>
                <a:lnTo>
                  <a:pt x="2598699" y="2595435"/>
                </a:lnTo>
                <a:lnTo>
                  <a:pt x="2606649" y="2555608"/>
                </a:lnTo>
                <a:close/>
              </a:path>
              <a:path w="2606675" h="3080385">
                <a:moveTo>
                  <a:pt x="2606649" y="1737982"/>
                </a:moveTo>
                <a:lnTo>
                  <a:pt x="2598572" y="1698155"/>
                </a:lnTo>
                <a:lnTo>
                  <a:pt x="2580068" y="1670862"/>
                </a:lnTo>
                <a:lnTo>
                  <a:pt x="2580068" y="1737982"/>
                </a:lnTo>
                <a:lnTo>
                  <a:pt x="2574163" y="1767319"/>
                </a:lnTo>
                <a:lnTo>
                  <a:pt x="2558034" y="1791246"/>
                </a:lnTo>
                <a:lnTo>
                  <a:pt x="2534094" y="1807375"/>
                </a:lnTo>
                <a:lnTo>
                  <a:pt x="2504757" y="1813280"/>
                </a:lnTo>
                <a:lnTo>
                  <a:pt x="2475420" y="1807375"/>
                </a:lnTo>
                <a:lnTo>
                  <a:pt x="2451481" y="1791246"/>
                </a:lnTo>
                <a:lnTo>
                  <a:pt x="2435352" y="1767319"/>
                </a:lnTo>
                <a:lnTo>
                  <a:pt x="2429446" y="1737982"/>
                </a:lnTo>
                <a:lnTo>
                  <a:pt x="2435352" y="1708658"/>
                </a:lnTo>
                <a:lnTo>
                  <a:pt x="2451481" y="1684731"/>
                </a:lnTo>
                <a:lnTo>
                  <a:pt x="2475420" y="1668602"/>
                </a:lnTo>
                <a:lnTo>
                  <a:pt x="2504757" y="1662696"/>
                </a:lnTo>
                <a:lnTo>
                  <a:pt x="2534094" y="1668602"/>
                </a:lnTo>
                <a:lnTo>
                  <a:pt x="2558034" y="1684731"/>
                </a:lnTo>
                <a:lnTo>
                  <a:pt x="2574163" y="1708658"/>
                </a:lnTo>
                <a:lnTo>
                  <a:pt x="2580068" y="1737982"/>
                </a:lnTo>
                <a:lnTo>
                  <a:pt x="2580068" y="1670862"/>
                </a:lnTo>
                <a:lnTo>
                  <a:pt x="2576639" y="1665795"/>
                </a:lnTo>
                <a:lnTo>
                  <a:pt x="2572016" y="1662696"/>
                </a:lnTo>
                <a:lnTo>
                  <a:pt x="2544229" y="1644065"/>
                </a:lnTo>
                <a:lnTo>
                  <a:pt x="2504757" y="1636115"/>
                </a:lnTo>
                <a:lnTo>
                  <a:pt x="2464917" y="1644065"/>
                </a:lnTo>
                <a:lnTo>
                  <a:pt x="2432545" y="1665795"/>
                </a:lnTo>
                <a:lnTo>
                  <a:pt x="2410815" y="1698155"/>
                </a:lnTo>
                <a:lnTo>
                  <a:pt x="2402865" y="1737982"/>
                </a:lnTo>
                <a:lnTo>
                  <a:pt x="2410815" y="1777822"/>
                </a:lnTo>
                <a:lnTo>
                  <a:pt x="2432545" y="1810181"/>
                </a:lnTo>
                <a:lnTo>
                  <a:pt x="2464917" y="1831911"/>
                </a:lnTo>
                <a:lnTo>
                  <a:pt x="2504757" y="1839861"/>
                </a:lnTo>
                <a:lnTo>
                  <a:pt x="2544597" y="1831911"/>
                </a:lnTo>
                <a:lnTo>
                  <a:pt x="2572347" y="1813280"/>
                </a:lnTo>
                <a:lnTo>
                  <a:pt x="2576969" y="1810181"/>
                </a:lnTo>
                <a:lnTo>
                  <a:pt x="2598699" y="1777822"/>
                </a:lnTo>
                <a:lnTo>
                  <a:pt x="2606649" y="1737982"/>
                </a:lnTo>
                <a:close/>
              </a:path>
              <a:path w="2606675" h="3080385">
                <a:moveTo>
                  <a:pt x="2606649" y="919480"/>
                </a:moveTo>
                <a:lnTo>
                  <a:pt x="2598572" y="880021"/>
                </a:lnTo>
                <a:lnTo>
                  <a:pt x="2580068" y="852690"/>
                </a:lnTo>
                <a:lnTo>
                  <a:pt x="2580068" y="919480"/>
                </a:lnTo>
                <a:lnTo>
                  <a:pt x="2574163" y="948817"/>
                </a:lnTo>
                <a:lnTo>
                  <a:pt x="2558034" y="972743"/>
                </a:lnTo>
                <a:lnTo>
                  <a:pt x="2534094" y="988872"/>
                </a:lnTo>
                <a:lnTo>
                  <a:pt x="2504757" y="994778"/>
                </a:lnTo>
                <a:lnTo>
                  <a:pt x="2475420" y="988872"/>
                </a:lnTo>
                <a:lnTo>
                  <a:pt x="2451481" y="972743"/>
                </a:lnTo>
                <a:lnTo>
                  <a:pt x="2435352" y="948817"/>
                </a:lnTo>
                <a:lnTo>
                  <a:pt x="2429446" y="919480"/>
                </a:lnTo>
                <a:lnTo>
                  <a:pt x="2435352" y="890155"/>
                </a:lnTo>
                <a:lnTo>
                  <a:pt x="2451481" y="866228"/>
                </a:lnTo>
                <a:lnTo>
                  <a:pt x="2475420" y="850099"/>
                </a:lnTo>
                <a:lnTo>
                  <a:pt x="2504757" y="844194"/>
                </a:lnTo>
                <a:lnTo>
                  <a:pt x="2534094" y="850099"/>
                </a:lnTo>
                <a:lnTo>
                  <a:pt x="2558034" y="866228"/>
                </a:lnTo>
                <a:lnTo>
                  <a:pt x="2574163" y="890155"/>
                </a:lnTo>
                <a:lnTo>
                  <a:pt x="2580068" y="919480"/>
                </a:lnTo>
                <a:lnTo>
                  <a:pt x="2580068" y="852690"/>
                </a:lnTo>
                <a:lnTo>
                  <a:pt x="2576639" y="847623"/>
                </a:lnTo>
                <a:lnTo>
                  <a:pt x="2571559" y="844194"/>
                </a:lnTo>
                <a:lnTo>
                  <a:pt x="2544229" y="825690"/>
                </a:lnTo>
                <a:lnTo>
                  <a:pt x="2504757" y="817613"/>
                </a:lnTo>
                <a:lnTo>
                  <a:pt x="2464917" y="825563"/>
                </a:lnTo>
                <a:lnTo>
                  <a:pt x="2432545" y="847293"/>
                </a:lnTo>
                <a:lnTo>
                  <a:pt x="2410815" y="879652"/>
                </a:lnTo>
                <a:lnTo>
                  <a:pt x="2402865" y="919480"/>
                </a:lnTo>
                <a:lnTo>
                  <a:pt x="2410815" y="959319"/>
                </a:lnTo>
                <a:lnTo>
                  <a:pt x="2432545" y="991679"/>
                </a:lnTo>
                <a:lnTo>
                  <a:pt x="2464917" y="1013409"/>
                </a:lnTo>
                <a:lnTo>
                  <a:pt x="2504757" y="1021359"/>
                </a:lnTo>
                <a:lnTo>
                  <a:pt x="2544597" y="1013409"/>
                </a:lnTo>
                <a:lnTo>
                  <a:pt x="2572347" y="994778"/>
                </a:lnTo>
                <a:lnTo>
                  <a:pt x="2576969" y="991679"/>
                </a:lnTo>
                <a:lnTo>
                  <a:pt x="2598699" y="959319"/>
                </a:lnTo>
                <a:lnTo>
                  <a:pt x="2606649" y="919480"/>
                </a:lnTo>
                <a:close/>
              </a:path>
              <a:path w="2606675" h="3080385">
                <a:moveTo>
                  <a:pt x="2606649" y="101866"/>
                </a:moveTo>
                <a:lnTo>
                  <a:pt x="2598699" y="62039"/>
                </a:lnTo>
                <a:lnTo>
                  <a:pt x="2580068" y="34302"/>
                </a:lnTo>
                <a:lnTo>
                  <a:pt x="2580068" y="101866"/>
                </a:lnTo>
                <a:lnTo>
                  <a:pt x="2574163" y="131203"/>
                </a:lnTo>
                <a:lnTo>
                  <a:pt x="2558034" y="155130"/>
                </a:lnTo>
                <a:lnTo>
                  <a:pt x="2534094" y="171259"/>
                </a:lnTo>
                <a:lnTo>
                  <a:pt x="2504757" y="177165"/>
                </a:lnTo>
                <a:lnTo>
                  <a:pt x="2475420" y="171259"/>
                </a:lnTo>
                <a:lnTo>
                  <a:pt x="2451481" y="155130"/>
                </a:lnTo>
                <a:lnTo>
                  <a:pt x="2435352" y="131203"/>
                </a:lnTo>
                <a:lnTo>
                  <a:pt x="2429446" y="101866"/>
                </a:lnTo>
                <a:lnTo>
                  <a:pt x="2435352" y="72542"/>
                </a:lnTo>
                <a:lnTo>
                  <a:pt x="2451481" y="48615"/>
                </a:lnTo>
                <a:lnTo>
                  <a:pt x="2475420" y="32486"/>
                </a:lnTo>
                <a:lnTo>
                  <a:pt x="2504757" y="26581"/>
                </a:lnTo>
                <a:lnTo>
                  <a:pt x="2534094" y="32486"/>
                </a:lnTo>
                <a:lnTo>
                  <a:pt x="2558034" y="48615"/>
                </a:lnTo>
                <a:lnTo>
                  <a:pt x="2574163" y="72542"/>
                </a:lnTo>
                <a:lnTo>
                  <a:pt x="2580068" y="101866"/>
                </a:lnTo>
                <a:lnTo>
                  <a:pt x="2580068" y="34302"/>
                </a:lnTo>
                <a:lnTo>
                  <a:pt x="2576969" y="29679"/>
                </a:lnTo>
                <a:lnTo>
                  <a:pt x="2572347" y="26581"/>
                </a:lnTo>
                <a:lnTo>
                  <a:pt x="2544597" y="7950"/>
                </a:lnTo>
                <a:lnTo>
                  <a:pt x="2504757" y="0"/>
                </a:lnTo>
                <a:lnTo>
                  <a:pt x="2464917" y="7950"/>
                </a:lnTo>
                <a:lnTo>
                  <a:pt x="2432545" y="29679"/>
                </a:lnTo>
                <a:lnTo>
                  <a:pt x="2410815" y="62039"/>
                </a:lnTo>
                <a:lnTo>
                  <a:pt x="2402865" y="101866"/>
                </a:lnTo>
                <a:lnTo>
                  <a:pt x="2410930" y="141325"/>
                </a:lnTo>
                <a:lnTo>
                  <a:pt x="2432875" y="173736"/>
                </a:lnTo>
                <a:lnTo>
                  <a:pt x="2465286" y="195668"/>
                </a:lnTo>
                <a:lnTo>
                  <a:pt x="2504757" y="203733"/>
                </a:lnTo>
                <a:lnTo>
                  <a:pt x="2544597" y="195795"/>
                </a:lnTo>
                <a:lnTo>
                  <a:pt x="2572347" y="177165"/>
                </a:lnTo>
                <a:lnTo>
                  <a:pt x="2576969" y="174066"/>
                </a:lnTo>
                <a:lnTo>
                  <a:pt x="2598699" y="141706"/>
                </a:lnTo>
                <a:lnTo>
                  <a:pt x="2606649" y="101866"/>
                </a:lnTo>
                <a:close/>
              </a:path>
            </a:pathLst>
          </a:custGeom>
          <a:solidFill>
            <a:srgbClr val="FFFFFF"/>
          </a:solidFill>
        </p:spPr>
        <p:txBody>
          <a:bodyPr wrap="square" lIns="0" tIns="0" rIns="0" bIns="0" rtlCol="0"/>
          <a:lstStyle/>
          <a:p>
            <a:endParaRPr/>
          </a:p>
        </p:txBody>
      </p:sp>
      <p:sp>
        <p:nvSpPr>
          <p:cNvPr id="3" name="object 3"/>
          <p:cNvSpPr/>
          <p:nvPr/>
        </p:nvSpPr>
        <p:spPr>
          <a:xfrm>
            <a:off x="2143064" y="3652899"/>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11" name="object 11"/>
          <p:cNvSpPr txBox="1">
            <a:spLocks noGrp="1"/>
          </p:cNvSpPr>
          <p:nvPr>
            <p:ph type="title"/>
          </p:nvPr>
        </p:nvSpPr>
        <p:spPr>
          <a:xfrm>
            <a:off x="1371601" y="1675305"/>
            <a:ext cx="8686800"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434">
                <a:latin typeface="Times New Roman" panose="02020603050405020304" pitchFamily="18" charset="0"/>
                <a:cs typeface="Times New Roman" panose="02020603050405020304" pitchFamily="18" charset="0"/>
              </a:rPr>
              <a:t>Sơ đồ hoạt động của chức năng xóa vật thể</a:t>
            </a:r>
            <a:endParaRPr sz="5700">
              <a:latin typeface="Times New Roman" panose="02020603050405020304" pitchFamily="18" charset="0"/>
              <a:cs typeface="Times New Roman" panose="02020603050405020304" pitchFamily="18" charset="0"/>
            </a:endParaRPr>
          </a:p>
        </p:txBody>
      </p:sp>
      <p:grpSp>
        <p:nvGrpSpPr>
          <p:cNvPr id="12" name="object 12"/>
          <p:cNvGrpSpPr/>
          <p:nvPr/>
        </p:nvGrpSpPr>
        <p:grpSpPr>
          <a:xfrm>
            <a:off x="11963401" y="-282843"/>
            <a:ext cx="9937393" cy="10264117"/>
            <a:chOff x="4685800" y="2039601"/>
            <a:chExt cx="6632717" cy="6850789"/>
          </a:xfrm>
        </p:grpSpPr>
        <p:pic>
          <p:nvPicPr>
            <p:cNvPr id="14" name="object 14"/>
            <p:cNvPicPr/>
            <p:nvPr/>
          </p:nvPicPr>
          <p:blipFill rotWithShape="1">
            <a:blip r:embed="rId2">
              <a:extLst>
                <a:ext uri="{28A0092B-C50C-407E-A947-70E740481C1C}">
                  <a14:useLocalDpi xmlns:a14="http://schemas.microsoft.com/office/drawing/2010/main" val="0"/>
                </a:ext>
              </a:extLst>
            </a:blip>
            <a:srcRect l="9663" t="1127" r="8319" b="-1127"/>
            <a:stretch/>
          </p:blipFill>
          <p:spPr>
            <a:xfrm>
              <a:off x="4685800" y="2432441"/>
              <a:ext cx="3496398" cy="6457949"/>
            </a:xfrm>
            <a:prstGeom prst="rect">
              <a:avLst/>
            </a:prstGeom>
          </p:spPr>
        </p:pic>
        <p:sp>
          <p:nvSpPr>
            <p:cNvPr id="15" name="object 15"/>
            <p:cNvSpPr/>
            <p:nvPr/>
          </p:nvSpPr>
          <p:spPr>
            <a:xfrm>
              <a:off x="10644583" y="2052718"/>
              <a:ext cx="449580" cy="55880"/>
            </a:xfrm>
            <a:custGeom>
              <a:avLst/>
              <a:gdLst/>
              <a:ahLst/>
              <a:cxnLst/>
              <a:rect l="l" t="t" r="r" b="b"/>
              <a:pathLst>
                <a:path w="449579" h="55880">
                  <a:moveTo>
                    <a:pt x="421396" y="55748"/>
                  </a:moveTo>
                  <a:lnTo>
                    <a:pt x="27874" y="55748"/>
                  </a:lnTo>
                  <a:lnTo>
                    <a:pt x="17293" y="53699"/>
                  </a:lnTo>
                  <a:lnTo>
                    <a:pt x="8403" y="47960"/>
                  </a:lnTo>
                  <a:lnTo>
                    <a:pt x="2280" y="39147"/>
                  </a:lnTo>
                  <a:lnTo>
                    <a:pt x="0" y="27874"/>
                  </a:lnTo>
                  <a:lnTo>
                    <a:pt x="2280" y="16601"/>
                  </a:lnTo>
                  <a:lnTo>
                    <a:pt x="8403" y="7788"/>
                  </a:lnTo>
                  <a:lnTo>
                    <a:pt x="17293" y="2049"/>
                  </a:lnTo>
                  <a:lnTo>
                    <a:pt x="27874"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16" name="object 16"/>
            <p:cNvPicPr/>
            <p:nvPr/>
          </p:nvPicPr>
          <p:blipFill>
            <a:blip r:embed="rId3" cstate="print"/>
            <a:stretch>
              <a:fillRect/>
            </a:stretch>
          </p:blipFill>
          <p:spPr>
            <a:xfrm>
              <a:off x="11236477" y="2039601"/>
              <a:ext cx="82040" cy="81983"/>
            </a:xfrm>
            <a:prstGeom prst="rect">
              <a:avLst/>
            </a:prstGeom>
          </p:spPr>
        </p:pic>
      </p:grpSp>
      <p:sp>
        <p:nvSpPr>
          <p:cNvPr id="23" name="object 22">
            <a:extLst>
              <a:ext uri="{FF2B5EF4-FFF2-40B4-BE49-F238E27FC236}">
                <a16:creationId xmlns:a16="http://schemas.microsoft.com/office/drawing/2014/main" id="{14986FD9-E2D6-4084-9C05-73F363FB59B3}"/>
              </a:ext>
            </a:extLst>
          </p:cNvPr>
          <p:cNvSpPr txBox="1"/>
          <p:nvPr/>
        </p:nvSpPr>
        <p:spPr>
          <a:xfrm>
            <a:off x="1371600" y="4217392"/>
            <a:ext cx="7772399" cy="4783682"/>
          </a:xfrm>
          <a:prstGeom prst="rect">
            <a:avLst/>
          </a:prstGeom>
        </p:spPr>
        <p:txBody>
          <a:bodyPr vert="horz" wrap="square" lIns="0" tIns="74295" rIns="0" bIns="0" rtlCol="0">
            <a:spAutoFit/>
          </a:bodyPr>
          <a:lstStyle/>
          <a:p>
            <a:pPr marL="346075">
              <a:lnSpc>
                <a:spcPct val="100000"/>
              </a:lnSpc>
              <a:spcBef>
                <a:spcPts val="585"/>
              </a:spcBef>
            </a:pPr>
            <a:r>
              <a:rPr sz="2800" b="1" spc="-85" dirty="0">
                <a:solidFill>
                  <a:srgbClr val="FFFFFF"/>
                </a:solidFill>
                <a:latin typeface="Times New Roman" panose="02020603050405020304" pitchFamily="18" charset="0"/>
                <a:cs typeface="Times New Roman" panose="02020603050405020304" pitchFamily="18" charset="0"/>
              </a:rPr>
              <a:t>STEP</a:t>
            </a:r>
            <a:r>
              <a:rPr sz="2800" b="1" spc="-120" dirty="0">
                <a:solidFill>
                  <a:srgbClr val="FFFFFF"/>
                </a:solidFill>
                <a:latin typeface="Times New Roman" panose="02020603050405020304" pitchFamily="18" charset="0"/>
                <a:cs typeface="Times New Roman" panose="02020603050405020304" pitchFamily="18" charset="0"/>
              </a:rPr>
              <a:t> </a:t>
            </a:r>
            <a:r>
              <a:rPr sz="2800" b="1" spc="-25" dirty="0">
                <a:solidFill>
                  <a:srgbClr val="FFFFFF"/>
                </a:solidFill>
                <a:latin typeface="Times New Roman" panose="02020603050405020304" pitchFamily="18" charset="0"/>
                <a:cs typeface="Times New Roman" panose="02020603050405020304" pitchFamily="18" charset="0"/>
              </a:rPr>
              <a:t>ONE</a:t>
            </a:r>
            <a:endParaRPr sz="28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400">
                <a:solidFill>
                  <a:srgbClr val="FFFFFF"/>
                </a:solidFill>
                <a:latin typeface="Times New Roman" panose="02020603050405020304" pitchFamily="18" charset="0"/>
                <a:cs typeface="Times New Roman" panose="02020603050405020304" pitchFamily="18" charset="0"/>
              </a:rPr>
              <a:t>Chọn công cụ để xóa trong 3 công cụ AI,Brush,Lasso</a:t>
            </a:r>
            <a:endParaRPr sz="2400">
              <a:latin typeface="Times New Roman" panose="02020603050405020304" pitchFamily="18" charset="0"/>
              <a:cs typeface="Times New Roman" panose="02020603050405020304" pitchFamily="18" charset="0"/>
            </a:endParaRPr>
          </a:p>
          <a:p>
            <a:pPr marL="346075">
              <a:lnSpc>
                <a:spcPct val="100000"/>
              </a:lnSpc>
              <a:spcBef>
                <a:spcPts val="1140"/>
              </a:spcBef>
            </a:pPr>
            <a:r>
              <a:rPr sz="2800" b="1" spc="-85" dirty="0">
                <a:solidFill>
                  <a:srgbClr val="FFFFFF"/>
                </a:solidFill>
                <a:latin typeface="Times New Roman" panose="02020603050405020304" pitchFamily="18" charset="0"/>
                <a:cs typeface="Times New Roman" panose="02020603050405020304" pitchFamily="18" charset="0"/>
              </a:rPr>
              <a:t>STEP</a:t>
            </a:r>
            <a:r>
              <a:rPr sz="2800" b="1" spc="-120" dirty="0">
                <a:solidFill>
                  <a:srgbClr val="FFFFFF"/>
                </a:solidFill>
                <a:latin typeface="Times New Roman" panose="02020603050405020304" pitchFamily="18" charset="0"/>
                <a:cs typeface="Times New Roman" panose="02020603050405020304" pitchFamily="18" charset="0"/>
              </a:rPr>
              <a:t> </a:t>
            </a:r>
            <a:r>
              <a:rPr sz="2800" b="1" spc="-25" dirty="0">
                <a:solidFill>
                  <a:srgbClr val="FFFFFF"/>
                </a:solidFill>
                <a:latin typeface="Times New Roman" panose="02020603050405020304" pitchFamily="18" charset="0"/>
                <a:cs typeface="Times New Roman" panose="02020603050405020304" pitchFamily="18" charset="0"/>
              </a:rPr>
              <a:t>TWO</a:t>
            </a:r>
            <a:endParaRPr sz="28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400">
                <a:solidFill>
                  <a:srgbClr val="FFFFFF"/>
                </a:solidFill>
                <a:latin typeface="Times New Roman" panose="02020603050405020304" pitchFamily="18" charset="0"/>
                <a:cs typeface="Times New Roman" panose="02020603050405020304" pitchFamily="18" charset="0"/>
              </a:rPr>
              <a:t>Sử dụng công cụ đã chọn để xóa vật thể:</a:t>
            </a:r>
          </a:p>
          <a:p>
            <a:pPr marL="355600" marR="5080" indent="-342900">
              <a:lnSpc>
                <a:spcPts val="3300"/>
              </a:lnSpc>
              <a:spcBef>
                <a:spcPts val="180"/>
              </a:spcBef>
              <a:buFont typeface="Arial" panose="020B0604020202020204" pitchFamily="34" charset="0"/>
              <a:buChar char="•"/>
            </a:pPr>
            <a:r>
              <a:rPr lang="en-US" sz="2400">
                <a:solidFill>
                  <a:srgbClr val="FFFFFF"/>
                </a:solidFill>
                <a:latin typeface="Times New Roman" panose="02020603050405020304" pitchFamily="18" charset="0"/>
                <a:cs typeface="Times New Roman" panose="02020603050405020304" pitchFamily="18" charset="0"/>
              </a:rPr>
              <a:t>AI đưa ra các vật thể người dung chỉ cần chọn</a:t>
            </a:r>
          </a:p>
          <a:p>
            <a:pPr marL="355600" marR="5080" indent="-342900">
              <a:lnSpc>
                <a:spcPts val="3300"/>
              </a:lnSpc>
              <a:spcBef>
                <a:spcPts val="180"/>
              </a:spcBef>
              <a:buFont typeface="Arial" panose="020B0604020202020204" pitchFamily="34" charset="0"/>
              <a:buChar char="•"/>
            </a:pPr>
            <a:r>
              <a:rPr lang="en-US" sz="2400">
                <a:solidFill>
                  <a:srgbClr val="FFFFFF"/>
                </a:solidFill>
                <a:latin typeface="Times New Roman" panose="02020603050405020304" pitchFamily="18" charset="0"/>
                <a:cs typeface="Times New Roman" panose="02020603050405020304" pitchFamily="18" charset="0"/>
              </a:rPr>
              <a:t>Brush cLasso đánh dấu vị trí bên trong vùng chọn.</a:t>
            </a:r>
            <a:endParaRPr lang="en-US" sz="2400">
              <a:latin typeface="Times New Roman" panose="02020603050405020304" pitchFamily="18" charset="0"/>
              <a:cs typeface="Times New Roman" panose="02020603050405020304" pitchFamily="18" charset="0"/>
            </a:endParaRPr>
          </a:p>
          <a:p>
            <a:pPr marL="355600" marR="5080" indent="-342900">
              <a:lnSpc>
                <a:spcPts val="3300"/>
              </a:lnSpc>
              <a:spcBef>
                <a:spcPts val="180"/>
              </a:spcBef>
              <a:buFont typeface="Arial" panose="020B0604020202020204" pitchFamily="34" charset="0"/>
              <a:buChar char="•"/>
            </a:pPr>
            <a:r>
              <a:rPr lang="en-US" sz="2400">
                <a:solidFill>
                  <a:srgbClr val="FFFFFF"/>
                </a:solidFill>
                <a:latin typeface="Times New Roman" panose="02020603050405020304" pitchFamily="18" charset="0"/>
                <a:cs typeface="Times New Roman" panose="02020603050405020304" pitchFamily="18" charset="0"/>
              </a:rPr>
              <a:t>ho phép đánh vị trí chỉ định</a:t>
            </a:r>
          </a:p>
          <a:p>
            <a:pPr marL="346075">
              <a:lnSpc>
                <a:spcPct val="100000"/>
              </a:lnSpc>
              <a:spcBef>
                <a:spcPts val="1575"/>
              </a:spcBef>
            </a:pPr>
            <a:r>
              <a:rPr sz="2800" b="1" spc="-85">
                <a:solidFill>
                  <a:srgbClr val="FFFFFF"/>
                </a:solidFill>
                <a:latin typeface="Times New Roman" panose="02020603050405020304" pitchFamily="18" charset="0"/>
                <a:cs typeface="Times New Roman" panose="02020603050405020304" pitchFamily="18" charset="0"/>
              </a:rPr>
              <a:t>STEP</a:t>
            </a:r>
            <a:r>
              <a:rPr sz="2800" b="1" spc="-120">
                <a:solidFill>
                  <a:srgbClr val="FFFFFF"/>
                </a:solidFill>
                <a:latin typeface="Times New Roman" panose="02020603050405020304" pitchFamily="18" charset="0"/>
                <a:cs typeface="Times New Roman" panose="02020603050405020304" pitchFamily="18" charset="0"/>
              </a:rPr>
              <a:t> </a:t>
            </a:r>
            <a:r>
              <a:rPr sz="2800" b="1" spc="-20" dirty="0">
                <a:solidFill>
                  <a:srgbClr val="FFFFFF"/>
                </a:solidFill>
                <a:latin typeface="Times New Roman" panose="02020603050405020304" pitchFamily="18" charset="0"/>
                <a:cs typeface="Times New Roman" panose="02020603050405020304" pitchFamily="18" charset="0"/>
              </a:rPr>
              <a:t>THREE</a:t>
            </a:r>
            <a:endParaRPr sz="2800">
              <a:latin typeface="Times New Roman" panose="02020603050405020304" pitchFamily="18" charset="0"/>
              <a:cs typeface="Times New Roman" panose="02020603050405020304" pitchFamily="18" charset="0"/>
            </a:endParaRPr>
          </a:p>
          <a:p>
            <a:pPr marL="12700" marR="5080">
              <a:lnSpc>
                <a:spcPts val="3300"/>
              </a:lnSpc>
              <a:spcBef>
                <a:spcPts val="100"/>
              </a:spcBef>
            </a:pPr>
            <a:r>
              <a:rPr lang="en-US" sz="2400">
                <a:solidFill>
                  <a:srgbClr val="FFFFFF"/>
                </a:solidFill>
                <a:latin typeface="Times New Roman" panose="02020603050405020304" pitchFamily="18" charset="0"/>
                <a:cs typeface="Times New Roman" panose="02020603050405020304" pitchFamily="18" charset="0"/>
              </a:rPr>
              <a:t>Ứng dụng sử lý thông qua OpenCV hoặc API tùy thuộc vào trạng thái internet của người dùng.</a:t>
            </a:r>
            <a:endParaRPr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46137" y="3244783"/>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pic>
        <p:nvPicPr>
          <p:cNvPr id="7" name="object 7"/>
          <p:cNvPicPr/>
          <p:nvPr/>
        </p:nvPicPr>
        <p:blipFill>
          <a:blip r:embed="rId3">
            <a:extLst>
              <a:ext uri="{28A0092B-C50C-407E-A947-70E740481C1C}">
                <a14:useLocalDpi xmlns:a14="http://schemas.microsoft.com/office/drawing/2010/main" val="0"/>
              </a:ext>
            </a:extLst>
          </a:blip>
          <a:srcRect/>
          <a:stretch/>
        </p:blipFill>
        <p:spPr>
          <a:xfrm>
            <a:off x="1100565" y="2095500"/>
            <a:ext cx="7382933" cy="6705600"/>
          </a:xfrm>
          <a:prstGeom prst="rect">
            <a:avLst/>
          </a:prstGeom>
        </p:spPr>
      </p:pic>
      <p:sp>
        <p:nvSpPr>
          <p:cNvPr id="8" name="object 8"/>
          <p:cNvSpPr txBox="1">
            <a:spLocks noGrp="1"/>
          </p:cNvSpPr>
          <p:nvPr>
            <p:ph type="title"/>
          </p:nvPr>
        </p:nvSpPr>
        <p:spPr>
          <a:xfrm>
            <a:off x="9804503" y="1222209"/>
            <a:ext cx="7797697"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434">
                <a:latin typeface="Times New Roman" panose="02020603050405020304" pitchFamily="18" charset="0"/>
                <a:cs typeface="Times New Roman" panose="02020603050405020304" pitchFamily="18" charset="0"/>
              </a:rPr>
              <a:t>Sơ đồ hoạt động của chức năng điều chỉnh màu</a:t>
            </a:r>
            <a:endParaRPr sz="5700">
              <a:latin typeface="Trebuchet MS"/>
              <a:cs typeface="Trebuchet MS"/>
            </a:endParaRPr>
          </a:p>
        </p:txBody>
      </p:sp>
      <p:sp>
        <p:nvSpPr>
          <p:cNvPr id="9" name="object 9"/>
          <p:cNvSpPr txBox="1"/>
          <p:nvPr/>
        </p:nvSpPr>
        <p:spPr>
          <a:xfrm>
            <a:off x="9804502" y="3840552"/>
            <a:ext cx="7797697" cy="2949525"/>
          </a:xfrm>
          <a:prstGeom prst="rect">
            <a:avLst/>
          </a:prstGeom>
        </p:spPr>
        <p:txBody>
          <a:bodyPr vert="horz" wrap="square" lIns="0" tIns="78740" rIns="0" bIns="0" rtlCol="0">
            <a:spAutoFit/>
          </a:bodyPr>
          <a:lstStyle/>
          <a:p>
            <a:pPr marL="346075">
              <a:lnSpc>
                <a:spcPct val="100000"/>
              </a:lnSpc>
              <a:spcBef>
                <a:spcPts val="585"/>
              </a:spcBef>
            </a:pPr>
            <a:r>
              <a:rPr lang="vi-VN" sz="3200" b="1" spc="-85">
                <a:solidFill>
                  <a:srgbClr val="FFFFFF"/>
                </a:solidFill>
                <a:latin typeface="Times New Roman" panose="02020603050405020304" pitchFamily="18" charset="0"/>
                <a:cs typeface="Times New Roman" panose="02020603050405020304" pitchFamily="18" charset="0"/>
              </a:rPr>
              <a:t>STEP</a:t>
            </a:r>
            <a:r>
              <a:rPr lang="vi-VN" sz="3200" b="1" spc="-120">
                <a:solidFill>
                  <a:srgbClr val="FFFFFF"/>
                </a:solidFill>
                <a:latin typeface="Times New Roman" panose="02020603050405020304" pitchFamily="18" charset="0"/>
                <a:cs typeface="Times New Roman" panose="02020603050405020304" pitchFamily="18" charset="0"/>
              </a:rPr>
              <a:t> </a:t>
            </a:r>
            <a:r>
              <a:rPr lang="vi-VN" sz="3200" b="1" spc="-25">
                <a:solidFill>
                  <a:srgbClr val="FFFFFF"/>
                </a:solidFill>
                <a:latin typeface="Times New Roman" panose="02020603050405020304" pitchFamily="18" charset="0"/>
                <a:cs typeface="Times New Roman" panose="02020603050405020304" pitchFamily="18" charset="0"/>
              </a:rPr>
              <a:t>ONE</a:t>
            </a:r>
            <a:endParaRPr lang="vi-VN" sz="32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800">
                <a:solidFill>
                  <a:srgbClr val="FFFFFF"/>
                </a:solidFill>
                <a:latin typeface="Times New Roman" panose="02020603050405020304" pitchFamily="18" charset="0"/>
                <a:cs typeface="Times New Roman" panose="02020603050405020304" pitchFamily="18" charset="0"/>
              </a:rPr>
              <a:t>Chọn một trong các chức năng: Độ sáng,độ tương phản,độ bão hòa,..</a:t>
            </a:r>
            <a:endParaRPr lang="vi-VN" sz="2800">
              <a:latin typeface="Times New Roman" panose="02020603050405020304" pitchFamily="18" charset="0"/>
              <a:cs typeface="Times New Roman" panose="02020603050405020304" pitchFamily="18" charset="0"/>
            </a:endParaRPr>
          </a:p>
          <a:p>
            <a:pPr marL="346075">
              <a:lnSpc>
                <a:spcPct val="100000"/>
              </a:lnSpc>
              <a:spcBef>
                <a:spcPts val="1140"/>
              </a:spcBef>
            </a:pPr>
            <a:r>
              <a:rPr lang="vi-VN" sz="3200" b="1" spc="-85">
                <a:solidFill>
                  <a:srgbClr val="FFFFFF"/>
                </a:solidFill>
                <a:latin typeface="Times New Roman" panose="02020603050405020304" pitchFamily="18" charset="0"/>
                <a:cs typeface="Times New Roman" panose="02020603050405020304" pitchFamily="18" charset="0"/>
              </a:rPr>
              <a:t>STEP</a:t>
            </a:r>
            <a:r>
              <a:rPr lang="vi-VN" sz="3200" b="1" spc="-120">
                <a:solidFill>
                  <a:srgbClr val="FFFFFF"/>
                </a:solidFill>
                <a:latin typeface="Times New Roman" panose="02020603050405020304" pitchFamily="18" charset="0"/>
                <a:cs typeface="Times New Roman" panose="02020603050405020304" pitchFamily="18" charset="0"/>
              </a:rPr>
              <a:t> </a:t>
            </a:r>
            <a:r>
              <a:rPr lang="vi-VN" sz="3200" b="1" spc="-25">
                <a:solidFill>
                  <a:srgbClr val="FFFFFF"/>
                </a:solidFill>
                <a:latin typeface="Times New Roman" panose="02020603050405020304" pitchFamily="18" charset="0"/>
                <a:cs typeface="Times New Roman" panose="02020603050405020304" pitchFamily="18" charset="0"/>
              </a:rPr>
              <a:t>TWO</a:t>
            </a:r>
            <a:endParaRPr lang="vi-VN" sz="32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800">
                <a:solidFill>
                  <a:srgbClr val="FFFFFF"/>
                </a:solidFill>
                <a:latin typeface="Times New Roman" panose="02020603050405020304" pitchFamily="18" charset="0"/>
                <a:cs typeface="Times New Roman" panose="02020603050405020304" pitchFamily="18" charset="0"/>
              </a:rPr>
              <a:t>Điều chỉnh thanh seekbar để có được màu mong muốn.</a:t>
            </a:r>
            <a:endParaRPr lang="vi-VN" sz="280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2923570" y="7670127"/>
            <a:ext cx="1305151" cy="323499"/>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544560" y="1792350"/>
            <a:ext cx="8063172" cy="4899739"/>
          </a:xfrm>
          <a:prstGeom prst="rect">
            <a:avLst/>
          </a:prstGeom>
        </p:spPr>
        <p:txBody>
          <a:bodyPr vert="horz" wrap="square" lIns="0" tIns="111760" rIns="0" bIns="0" rtlCol="0">
            <a:spAutoFit/>
          </a:bodyPr>
          <a:lstStyle/>
          <a:p>
            <a:pPr marL="12700" marR="5080" algn="ctr">
              <a:lnSpc>
                <a:spcPct val="150000"/>
              </a:lnSpc>
              <a:spcBef>
                <a:spcPts val="880"/>
              </a:spcBef>
            </a:pPr>
            <a:r>
              <a:rPr lang="vi-VN" sz="7200" spc="-320">
                <a:latin typeface="Times New Roman" panose="02020603050405020304" pitchFamily="18" charset="0"/>
                <a:cs typeface="Times New Roman" panose="02020603050405020304" pitchFamily="18" charset="0"/>
              </a:rPr>
              <a:t>TRIỂN KHAI XÂY DỰNG VÀ CÀI ĐẶT ỨNG DỤNG</a:t>
            </a:r>
            <a:endParaRPr sz="7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0145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18650" y="6936764"/>
            <a:ext cx="3335020" cy="3350260"/>
          </a:xfrm>
          <a:custGeom>
            <a:avLst/>
            <a:gdLst/>
            <a:ahLst/>
            <a:cxnLst/>
            <a:rect l="l" t="t" r="r" b="b"/>
            <a:pathLst>
              <a:path w="3335020" h="3350259">
                <a:moveTo>
                  <a:pt x="228561" y="2770644"/>
                </a:moveTo>
                <a:lnTo>
                  <a:pt x="219544" y="2726182"/>
                </a:lnTo>
                <a:lnTo>
                  <a:pt x="194995" y="2689783"/>
                </a:lnTo>
                <a:lnTo>
                  <a:pt x="158648" y="2665184"/>
                </a:lnTo>
                <a:lnTo>
                  <a:pt x="114274" y="2656154"/>
                </a:lnTo>
                <a:lnTo>
                  <a:pt x="69900" y="2665184"/>
                </a:lnTo>
                <a:lnTo>
                  <a:pt x="33566" y="2689783"/>
                </a:lnTo>
                <a:lnTo>
                  <a:pt x="9017" y="2726182"/>
                </a:lnTo>
                <a:lnTo>
                  <a:pt x="0" y="2770644"/>
                </a:lnTo>
                <a:lnTo>
                  <a:pt x="9017" y="2815094"/>
                </a:lnTo>
                <a:lnTo>
                  <a:pt x="33566" y="2851505"/>
                </a:lnTo>
                <a:lnTo>
                  <a:pt x="69900" y="2876105"/>
                </a:lnTo>
                <a:lnTo>
                  <a:pt x="114274" y="2885135"/>
                </a:lnTo>
                <a:lnTo>
                  <a:pt x="158648" y="2876105"/>
                </a:lnTo>
                <a:lnTo>
                  <a:pt x="194995" y="2851505"/>
                </a:lnTo>
                <a:lnTo>
                  <a:pt x="219544" y="2815094"/>
                </a:lnTo>
                <a:lnTo>
                  <a:pt x="228561" y="2770644"/>
                </a:lnTo>
                <a:close/>
              </a:path>
              <a:path w="3335020" h="3350259">
                <a:moveTo>
                  <a:pt x="228561" y="1712734"/>
                </a:moveTo>
                <a:lnTo>
                  <a:pt x="219544" y="1668272"/>
                </a:lnTo>
                <a:lnTo>
                  <a:pt x="194995" y="1631873"/>
                </a:lnTo>
                <a:lnTo>
                  <a:pt x="158648" y="1607273"/>
                </a:lnTo>
                <a:lnTo>
                  <a:pt x="114274" y="1598244"/>
                </a:lnTo>
                <a:lnTo>
                  <a:pt x="69900" y="1607273"/>
                </a:lnTo>
                <a:lnTo>
                  <a:pt x="33566" y="1631873"/>
                </a:lnTo>
                <a:lnTo>
                  <a:pt x="9017" y="1668272"/>
                </a:lnTo>
                <a:lnTo>
                  <a:pt x="0" y="1712734"/>
                </a:lnTo>
                <a:lnTo>
                  <a:pt x="9017" y="1757184"/>
                </a:lnTo>
                <a:lnTo>
                  <a:pt x="33566" y="1793595"/>
                </a:lnTo>
                <a:lnTo>
                  <a:pt x="69900" y="1818195"/>
                </a:lnTo>
                <a:lnTo>
                  <a:pt x="114274" y="1827225"/>
                </a:lnTo>
                <a:lnTo>
                  <a:pt x="158648" y="1818195"/>
                </a:lnTo>
                <a:lnTo>
                  <a:pt x="194995" y="1793595"/>
                </a:lnTo>
                <a:lnTo>
                  <a:pt x="219544" y="1757184"/>
                </a:lnTo>
                <a:lnTo>
                  <a:pt x="228561" y="1712734"/>
                </a:lnTo>
                <a:close/>
              </a:path>
              <a:path w="3335020" h="3350259">
                <a:moveTo>
                  <a:pt x="228561" y="655967"/>
                </a:moveTo>
                <a:lnTo>
                  <a:pt x="219544" y="611517"/>
                </a:lnTo>
                <a:lnTo>
                  <a:pt x="194995" y="575106"/>
                </a:lnTo>
                <a:lnTo>
                  <a:pt x="158648" y="550506"/>
                </a:lnTo>
                <a:lnTo>
                  <a:pt x="114274" y="541477"/>
                </a:lnTo>
                <a:lnTo>
                  <a:pt x="69900" y="550506"/>
                </a:lnTo>
                <a:lnTo>
                  <a:pt x="33566" y="575106"/>
                </a:lnTo>
                <a:lnTo>
                  <a:pt x="9017" y="611517"/>
                </a:lnTo>
                <a:lnTo>
                  <a:pt x="0" y="655967"/>
                </a:lnTo>
                <a:lnTo>
                  <a:pt x="9017" y="700417"/>
                </a:lnTo>
                <a:lnTo>
                  <a:pt x="33566" y="736828"/>
                </a:lnTo>
                <a:lnTo>
                  <a:pt x="69900" y="761428"/>
                </a:lnTo>
                <a:lnTo>
                  <a:pt x="114274" y="770458"/>
                </a:lnTo>
                <a:lnTo>
                  <a:pt x="158648" y="761428"/>
                </a:lnTo>
                <a:lnTo>
                  <a:pt x="194995" y="736828"/>
                </a:lnTo>
                <a:lnTo>
                  <a:pt x="219544" y="700417"/>
                </a:lnTo>
                <a:lnTo>
                  <a:pt x="228561" y="655967"/>
                </a:lnTo>
                <a:close/>
              </a:path>
              <a:path w="3335020" h="3350259">
                <a:moveTo>
                  <a:pt x="671385" y="3270059"/>
                </a:moveTo>
                <a:lnTo>
                  <a:pt x="661060" y="3219564"/>
                </a:lnTo>
                <a:lnTo>
                  <a:pt x="632993" y="3178111"/>
                </a:lnTo>
                <a:lnTo>
                  <a:pt x="591540" y="3150031"/>
                </a:lnTo>
                <a:lnTo>
                  <a:pt x="541045" y="3139706"/>
                </a:lnTo>
                <a:lnTo>
                  <a:pt x="490080" y="3149879"/>
                </a:lnTo>
                <a:lnTo>
                  <a:pt x="448678" y="3177679"/>
                </a:lnTo>
                <a:lnTo>
                  <a:pt x="420878" y="3219094"/>
                </a:lnTo>
                <a:lnTo>
                  <a:pt x="410705" y="3270059"/>
                </a:lnTo>
                <a:lnTo>
                  <a:pt x="420878" y="3321037"/>
                </a:lnTo>
                <a:lnTo>
                  <a:pt x="440486" y="3350234"/>
                </a:lnTo>
                <a:lnTo>
                  <a:pt x="490753" y="3350234"/>
                </a:lnTo>
                <a:lnTo>
                  <a:pt x="472909" y="3338207"/>
                </a:lnTo>
                <a:lnTo>
                  <a:pt x="452272" y="3307588"/>
                </a:lnTo>
                <a:lnTo>
                  <a:pt x="444715" y="3270059"/>
                </a:lnTo>
                <a:lnTo>
                  <a:pt x="452272" y="3232531"/>
                </a:lnTo>
                <a:lnTo>
                  <a:pt x="472909" y="3201911"/>
                </a:lnTo>
                <a:lnTo>
                  <a:pt x="503529" y="3181273"/>
                </a:lnTo>
                <a:lnTo>
                  <a:pt x="541045" y="3173717"/>
                </a:lnTo>
                <a:lnTo>
                  <a:pt x="578573" y="3181273"/>
                </a:lnTo>
                <a:lnTo>
                  <a:pt x="609193" y="3201911"/>
                </a:lnTo>
                <a:lnTo>
                  <a:pt x="629831" y="3232531"/>
                </a:lnTo>
                <a:lnTo>
                  <a:pt x="637387" y="3270059"/>
                </a:lnTo>
                <a:lnTo>
                  <a:pt x="629831" y="3307588"/>
                </a:lnTo>
                <a:lnTo>
                  <a:pt x="609193" y="3338207"/>
                </a:lnTo>
                <a:lnTo>
                  <a:pt x="591337" y="3350234"/>
                </a:lnTo>
                <a:lnTo>
                  <a:pt x="641616" y="3350234"/>
                </a:lnTo>
                <a:lnTo>
                  <a:pt x="661225" y="3321037"/>
                </a:lnTo>
                <a:lnTo>
                  <a:pt x="671385" y="3270059"/>
                </a:lnTo>
                <a:close/>
              </a:path>
              <a:path w="3335020" h="3350259">
                <a:moveTo>
                  <a:pt x="671385" y="2223871"/>
                </a:moveTo>
                <a:lnTo>
                  <a:pt x="661060" y="2172893"/>
                </a:lnTo>
                <a:lnTo>
                  <a:pt x="637387" y="2137981"/>
                </a:lnTo>
                <a:lnTo>
                  <a:pt x="637387" y="2223871"/>
                </a:lnTo>
                <a:lnTo>
                  <a:pt x="629831" y="2261400"/>
                </a:lnTo>
                <a:lnTo>
                  <a:pt x="609193" y="2292019"/>
                </a:lnTo>
                <a:lnTo>
                  <a:pt x="578573" y="2312657"/>
                </a:lnTo>
                <a:lnTo>
                  <a:pt x="541045" y="2320213"/>
                </a:lnTo>
                <a:lnTo>
                  <a:pt x="503529" y="2312657"/>
                </a:lnTo>
                <a:lnTo>
                  <a:pt x="472909" y="2292019"/>
                </a:lnTo>
                <a:lnTo>
                  <a:pt x="452272" y="2261400"/>
                </a:lnTo>
                <a:lnTo>
                  <a:pt x="444715" y="2223871"/>
                </a:lnTo>
                <a:lnTo>
                  <a:pt x="452272" y="2186343"/>
                </a:lnTo>
                <a:lnTo>
                  <a:pt x="472909" y="2155723"/>
                </a:lnTo>
                <a:lnTo>
                  <a:pt x="503529" y="2135086"/>
                </a:lnTo>
                <a:lnTo>
                  <a:pt x="541045" y="2127529"/>
                </a:lnTo>
                <a:lnTo>
                  <a:pt x="578573" y="2135086"/>
                </a:lnTo>
                <a:lnTo>
                  <a:pt x="609193" y="2155723"/>
                </a:lnTo>
                <a:lnTo>
                  <a:pt x="629831" y="2186343"/>
                </a:lnTo>
                <a:lnTo>
                  <a:pt x="637387" y="2223871"/>
                </a:lnTo>
                <a:lnTo>
                  <a:pt x="637387" y="2137981"/>
                </a:lnTo>
                <a:lnTo>
                  <a:pt x="632993" y="2131491"/>
                </a:lnTo>
                <a:lnTo>
                  <a:pt x="627087" y="2127529"/>
                </a:lnTo>
                <a:lnTo>
                  <a:pt x="591540" y="2103691"/>
                </a:lnTo>
                <a:lnTo>
                  <a:pt x="541045" y="2093518"/>
                </a:lnTo>
                <a:lnTo>
                  <a:pt x="490080" y="2103691"/>
                </a:lnTo>
                <a:lnTo>
                  <a:pt x="448678" y="2131491"/>
                </a:lnTo>
                <a:lnTo>
                  <a:pt x="420878" y="2172893"/>
                </a:lnTo>
                <a:lnTo>
                  <a:pt x="410705" y="2223871"/>
                </a:lnTo>
                <a:lnTo>
                  <a:pt x="420878" y="2274836"/>
                </a:lnTo>
                <a:lnTo>
                  <a:pt x="448678" y="2316251"/>
                </a:lnTo>
                <a:lnTo>
                  <a:pt x="490080" y="2344051"/>
                </a:lnTo>
                <a:lnTo>
                  <a:pt x="541045" y="2354211"/>
                </a:lnTo>
                <a:lnTo>
                  <a:pt x="592023" y="2343886"/>
                </a:lnTo>
                <a:lnTo>
                  <a:pt x="626948" y="2320213"/>
                </a:lnTo>
                <a:lnTo>
                  <a:pt x="633425" y="2315819"/>
                </a:lnTo>
                <a:lnTo>
                  <a:pt x="661225" y="2274366"/>
                </a:lnTo>
                <a:lnTo>
                  <a:pt x="671385" y="2223871"/>
                </a:lnTo>
                <a:close/>
              </a:path>
              <a:path w="3335020" h="3350259">
                <a:moveTo>
                  <a:pt x="671385" y="1176540"/>
                </a:moveTo>
                <a:lnTo>
                  <a:pt x="661060" y="1126045"/>
                </a:lnTo>
                <a:lnTo>
                  <a:pt x="637387" y="1091095"/>
                </a:lnTo>
                <a:lnTo>
                  <a:pt x="637387" y="1176540"/>
                </a:lnTo>
                <a:lnTo>
                  <a:pt x="629831" y="1214069"/>
                </a:lnTo>
                <a:lnTo>
                  <a:pt x="609193" y="1244688"/>
                </a:lnTo>
                <a:lnTo>
                  <a:pt x="578573" y="1265326"/>
                </a:lnTo>
                <a:lnTo>
                  <a:pt x="541045" y="1272882"/>
                </a:lnTo>
                <a:lnTo>
                  <a:pt x="503529" y="1265326"/>
                </a:lnTo>
                <a:lnTo>
                  <a:pt x="472909" y="1244688"/>
                </a:lnTo>
                <a:lnTo>
                  <a:pt x="452272" y="1214069"/>
                </a:lnTo>
                <a:lnTo>
                  <a:pt x="444715" y="1176540"/>
                </a:lnTo>
                <a:lnTo>
                  <a:pt x="452272" y="1139012"/>
                </a:lnTo>
                <a:lnTo>
                  <a:pt x="472909" y="1108392"/>
                </a:lnTo>
                <a:lnTo>
                  <a:pt x="503529" y="1087755"/>
                </a:lnTo>
                <a:lnTo>
                  <a:pt x="541045" y="1080198"/>
                </a:lnTo>
                <a:lnTo>
                  <a:pt x="578573" y="1087755"/>
                </a:lnTo>
                <a:lnTo>
                  <a:pt x="609193" y="1108392"/>
                </a:lnTo>
                <a:lnTo>
                  <a:pt x="629831" y="1139012"/>
                </a:lnTo>
                <a:lnTo>
                  <a:pt x="637387" y="1176540"/>
                </a:lnTo>
                <a:lnTo>
                  <a:pt x="637387" y="1091095"/>
                </a:lnTo>
                <a:lnTo>
                  <a:pt x="632993" y="1084592"/>
                </a:lnTo>
                <a:lnTo>
                  <a:pt x="626516" y="1080198"/>
                </a:lnTo>
                <a:lnTo>
                  <a:pt x="591540" y="1056513"/>
                </a:lnTo>
                <a:lnTo>
                  <a:pt x="541045" y="1046187"/>
                </a:lnTo>
                <a:lnTo>
                  <a:pt x="490080" y="1056513"/>
                </a:lnTo>
                <a:lnTo>
                  <a:pt x="448678" y="1084592"/>
                </a:lnTo>
                <a:lnTo>
                  <a:pt x="420878" y="1126045"/>
                </a:lnTo>
                <a:lnTo>
                  <a:pt x="410705" y="1176540"/>
                </a:lnTo>
                <a:lnTo>
                  <a:pt x="420878" y="1227035"/>
                </a:lnTo>
                <a:lnTo>
                  <a:pt x="448678" y="1268488"/>
                </a:lnTo>
                <a:lnTo>
                  <a:pt x="490080" y="1296568"/>
                </a:lnTo>
                <a:lnTo>
                  <a:pt x="541045" y="1306893"/>
                </a:lnTo>
                <a:lnTo>
                  <a:pt x="592023" y="1296720"/>
                </a:lnTo>
                <a:lnTo>
                  <a:pt x="627519" y="1272882"/>
                </a:lnTo>
                <a:lnTo>
                  <a:pt x="633425" y="1268920"/>
                </a:lnTo>
                <a:lnTo>
                  <a:pt x="661225" y="1227518"/>
                </a:lnTo>
                <a:lnTo>
                  <a:pt x="671385" y="1176540"/>
                </a:lnTo>
                <a:close/>
              </a:path>
              <a:path w="3335020" h="3350259">
                <a:moveTo>
                  <a:pt x="671385" y="130352"/>
                </a:moveTo>
                <a:lnTo>
                  <a:pt x="661060" y="79857"/>
                </a:lnTo>
                <a:lnTo>
                  <a:pt x="637387" y="44894"/>
                </a:lnTo>
                <a:lnTo>
                  <a:pt x="637387" y="130352"/>
                </a:lnTo>
                <a:lnTo>
                  <a:pt x="629831" y="167881"/>
                </a:lnTo>
                <a:lnTo>
                  <a:pt x="609193" y="198501"/>
                </a:lnTo>
                <a:lnTo>
                  <a:pt x="578573" y="219125"/>
                </a:lnTo>
                <a:lnTo>
                  <a:pt x="541045" y="226695"/>
                </a:lnTo>
                <a:lnTo>
                  <a:pt x="503529" y="219125"/>
                </a:lnTo>
                <a:lnTo>
                  <a:pt x="472909" y="198501"/>
                </a:lnTo>
                <a:lnTo>
                  <a:pt x="452272" y="167881"/>
                </a:lnTo>
                <a:lnTo>
                  <a:pt x="444715" y="130352"/>
                </a:lnTo>
                <a:lnTo>
                  <a:pt x="452272" y="92824"/>
                </a:lnTo>
                <a:lnTo>
                  <a:pt x="472909" y="62204"/>
                </a:lnTo>
                <a:lnTo>
                  <a:pt x="503529" y="41567"/>
                </a:lnTo>
                <a:lnTo>
                  <a:pt x="541045" y="33997"/>
                </a:lnTo>
                <a:lnTo>
                  <a:pt x="578573" y="41567"/>
                </a:lnTo>
                <a:lnTo>
                  <a:pt x="609193" y="62204"/>
                </a:lnTo>
                <a:lnTo>
                  <a:pt x="629831" y="92824"/>
                </a:lnTo>
                <a:lnTo>
                  <a:pt x="637387" y="130352"/>
                </a:lnTo>
                <a:lnTo>
                  <a:pt x="637387" y="44894"/>
                </a:lnTo>
                <a:lnTo>
                  <a:pt x="632993" y="38392"/>
                </a:lnTo>
                <a:lnTo>
                  <a:pt x="626516" y="33997"/>
                </a:lnTo>
                <a:lnTo>
                  <a:pt x="591540" y="10325"/>
                </a:lnTo>
                <a:lnTo>
                  <a:pt x="541045" y="0"/>
                </a:lnTo>
                <a:lnTo>
                  <a:pt x="490080" y="10160"/>
                </a:lnTo>
                <a:lnTo>
                  <a:pt x="448678" y="37973"/>
                </a:lnTo>
                <a:lnTo>
                  <a:pt x="420878" y="79375"/>
                </a:lnTo>
                <a:lnTo>
                  <a:pt x="410705" y="130352"/>
                </a:lnTo>
                <a:lnTo>
                  <a:pt x="420878" y="181317"/>
                </a:lnTo>
                <a:lnTo>
                  <a:pt x="448678" y="222732"/>
                </a:lnTo>
                <a:lnTo>
                  <a:pt x="490080" y="250532"/>
                </a:lnTo>
                <a:lnTo>
                  <a:pt x="541045" y="260692"/>
                </a:lnTo>
                <a:lnTo>
                  <a:pt x="592023" y="250532"/>
                </a:lnTo>
                <a:lnTo>
                  <a:pt x="627519" y="226695"/>
                </a:lnTo>
                <a:lnTo>
                  <a:pt x="633425" y="222732"/>
                </a:lnTo>
                <a:lnTo>
                  <a:pt x="661225" y="181317"/>
                </a:lnTo>
                <a:lnTo>
                  <a:pt x="671385" y="130352"/>
                </a:lnTo>
                <a:close/>
              </a:path>
              <a:path w="3335020" h="3350259">
                <a:moveTo>
                  <a:pt x="1123378" y="2770644"/>
                </a:moveTo>
                <a:lnTo>
                  <a:pt x="1114361" y="2726182"/>
                </a:lnTo>
                <a:lnTo>
                  <a:pt x="1089812" y="2689783"/>
                </a:lnTo>
                <a:lnTo>
                  <a:pt x="1053477" y="2665184"/>
                </a:lnTo>
                <a:lnTo>
                  <a:pt x="1009103" y="2656154"/>
                </a:lnTo>
                <a:lnTo>
                  <a:pt x="964730" y="2665184"/>
                </a:lnTo>
                <a:lnTo>
                  <a:pt x="928395" y="2689783"/>
                </a:lnTo>
                <a:lnTo>
                  <a:pt x="903833" y="2726182"/>
                </a:lnTo>
                <a:lnTo>
                  <a:pt x="894816" y="2770644"/>
                </a:lnTo>
                <a:lnTo>
                  <a:pt x="903833" y="2815094"/>
                </a:lnTo>
                <a:lnTo>
                  <a:pt x="928395" y="2851505"/>
                </a:lnTo>
                <a:lnTo>
                  <a:pt x="964730" y="2876105"/>
                </a:lnTo>
                <a:lnTo>
                  <a:pt x="1009103" y="2885135"/>
                </a:lnTo>
                <a:lnTo>
                  <a:pt x="1053477" y="2876105"/>
                </a:lnTo>
                <a:lnTo>
                  <a:pt x="1089812" y="2851505"/>
                </a:lnTo>
                <a:lnTo>
                  <a:pt x="1114361" y="2815094"/>
                </a:lnTo>
                <a:lnTo>
                  <a:pt x="1123378" y="2770644"/>
                </a:lnTo>
                <a:close/>
              </a:path>
              <a:path w="3335020" h="3350259">
                <a:moveTo>
                  <a:pt x="1123378" y="1712734"/>
                </a:moveTo>
                <a:lnTo>
                  <a:pt x="1114361" y="1668272"/>
                </a:lnTo>
                <a:lnTo>
                  <a:pt x="1089812" y="1631873"/>
                </a:lnTo>
                <a:lnTo>
                  <a:pt x="1053477" y="1607273"/>
                </a:lnTo>
                <a:lnTo>
                  <a:pt x="1009103" y="1598244"/>
                </a:lnTo>
                <a:lnTo>
                  <a:pt x="964730" y="1607273"/>
                </a:lnTo>
                <a:lnTo>
                  <a:pt x="928395" y="1631873"/>
                </a:lnTo>
                <a:lnTo>
                  <a:pt x="903833" y="1668272"/>
                </a:lnTo>
                <a:lnTo>
                  <a:pt x="894816" y="1712734"/>
                </a:lnTo>
                <a:lnTo>
                  <a:pt x="903833" y="1757184"/>
                </a:lnTo>
                <a:lnTo>
                  <a:pt x="928395" y="1793595"/>
                </a:lnTo>
                <a:lnTo>
                  <a:pt x="964730" y="1818195"/>
                </a:lnTo>
                <a:lnTo>
                  <a:pt x="1009103" y="1827225"/>
                </a:lnTo>
                <a:lnTo>
                  <a:pt x="1053477" y="1818195"/>
                </a:lnTo>
                <a:lnTo>
                  <a:pt x="1089812" y="1793595"/>
                </a:lnTo>
                <a:lnTo>
                  <a:pt x="1114361" y="1757184"/>
                </a:lnTo>
                <a:lnTo>
                  <a:pt x="1123378" y="1712734"/>
                </a:lnTo>
                <a:close/>
              </a:path>
              <a:path w="3335020" h="3350259">
                <a:moveTo>
                  <a:pt x="1123378" y="655967"/>
                </a:moveTo>
                <a:lnTo>
                  <a:pt x="1114361" y="611517"/>
                </a:lnTo>
                <a:lnTo>
                  <a:pt x="1089812" y="575106"/>
                </a:lnTo>
                <a:lnTo>
                  <a:pt x="1053477" y="550506"/>
                </a:lnTo>
                <a:lnTo>
                  <a:pt x="1009103" y="541477"/>
                </a:lnTo>
                <a:lnTo>
                  <a:pt x="964730" y="550506"/>
                </a:lnTo>
                <a:lnTo>
                  <a:pt x="928395" y="575106"/>
                </a:lnTo>
                <a:lnTo>
                  <a:pt x="903833" y="611517"/>
                </a:lnTo>
                <a:lnTo>
                  <a:pt x="894816" y="655967"/>
                </a:lnTo>
                <a:lnTo>
                  <a:pt x="903833" y="700417"/>
                </a:lnTo>
                <a:lnTo>
                  <a:pt x="928395" y="736828"/>
                </a:lnTo>
                <a:lnTo>
                  <a:pt x="964730" y="761428"/>
                </a:lnTo>
                <a:lnTo>
                  <a:pt x="1009103" y="770458"/>
                </a:lnTo>
                <a:lnTo>
                  <a:pt x="1053477" y="761428"/>
                </a:lnTo>
                <a:lnTo>
                  <a:pt x="1089812" y="736828"/>
                </a:lnTo>
                <a:lnTo>
                  <a:pt x="1114361" y="700417"/>
                </a:lnTo>
                <a:lnTo>
                  <a:pt x="1123378" y="655967"/>
                </a:lnTo>
                <a:close/>
              </a:path>
              <a:path w="3335020" h="3350259">
                <a:moveTo>
                  <a:pt x="1558848" y="3270059"/>
                </a:moveTo>
                <a:lnTo>
                  <a:pt x="1548676" y="3219564"/>
                </a:lnTo>
                <a:lnTo>
                  <a:pt x="1520875" y="3178111"/>
                </a:lnTo>
                <a:lnTo>
                  <a:pt x="1479473" y="3150031"/>
                </a:lnTo>
                <a:lnTo>
                  <a:pt x="1428508" y="3139706"/>
                </a:lnTo>
                <a:lnTo>
                  <a:pt x="1377530" y="3149879"/>
                </a:lnTo>
                <a:lnTo>
                  <a:pt x="1336128" y="3177679"/>
                </a:lnTo>
                <a:lnTo>
                  <a:pt x="1308328" y="3219094"/>
                </a:lnTo>
                <a:lnTo>
                  <a:pt x="1298155" y="3270059"/>
                </a:lnTo>
                <a:lnTo>
                  <a:pt x="1308481" y="3321037"/>
                </a:lnTo>
                <a:lnTo>
                  <a:pt x="1328293" y="3350234"/>
                </a:lnTo>
                <a:lnTo>
                  <a:pt x="1378204" y="3350234"/>
                </a:lnTo>
                <a:lnTo>
                  <a:pt x="1360360" y="3338207"/>
                </a:lnTo>
                <a:lnTo>
                  <a:pt x="1339723" y="3307588"/>
                </a:lnTo>
                <a:lnTo>
                  <a:pt x="1332166" y="3270059"/>
                </a:lnTo>
                <a:lnTo>
                  <a:pt x="1339723" y="3232531"/>
                </a:lnTo>
                <a:lnTo>
                  <a:pt x="1360360" y="3201911"/>
                </a:lnTo>
                <a:lnTo>
                  <a:pt x="1390980" y="3181273"/>
                </a:lnTo>
                <a:lnTo>
                  <a:pt x="1428508" y="3173717"/>
                </a:lnTo>
                <a:lnTo>
                  <a:pt x="1466024" y="3181273"/>
                </a:lnTo>
                <a:lnTo>
                  <a:pt x="1496644" y="3201911"/>
                </a:lnTo>
                <a:lnTo>
                  <a:pt x="1517281" y="3232531"/>
                </a:lnTo>
                <a:lnTo>
                  <a:pt x="1524838" y="3270059"/>
                </a:lnTo>
                <a:lnTo>
                  <a:pt x="1517281" y="3307588"/>
                </a:lnTo>
                <a:lnTo>
                  <a:pt x="1496644" y="3338207"/>
                </a:lnTo>
                <a:lnTo>
                  <a:pt x="1478800" y="3350234"/>
                </a:lnTo>
                <a:lnTo>
                  <a:pt x="1528724" y="3350234"/>
                </a:lnTo>
                <a:lnTo>
                  <a:pt x="1548523" y="3321037"/>
                </a:lnTo>
                <a:lnTo>
                  <a:pt x="1558848" y="3270059"/>
                </a:lnTo>
                <a:close/>
              </a:path>
              <a:path w="3335020" h="3350259">
                <a:moveTo>
                  <a:pt x="1558848" y="2223871"/>
                </a:moveTo>
                <a:lnTo>
                  <a:pt x="1548676" y="2172893"/>
                </a:lnTo>
                <a:lnTo>
                  <a:pt x="1524838" y="2137397"/>
                </a:lnTo>
                <a:lnTo>
                  <a:pt x="1524838" y="2223871"/>
                </a:lnTo>
                <a:lnTo>
                  <a:pt x="1517281" y="2261400"/>
                </a:lnTo>
                <a:lnTo>
                  <a:pt x="1496644" y="2292019"/>
                </a:lnTo>
                <a:lnTo>
                  <a:pt x="1466024" y="2312657"/>
                </a:lnTo>
                <a:lnTo>
                  <a:pt x="1428508" y="2320213"/>
                </a:lnTo>
                <a:lnTo>
                  <a:pt x="1390980" y="2312657"/>
                </a:lnTo>
                <a:lnTo>
                  <a:pt x="1360360" y="2292019"/>
                </a:lnTo>
                <a:lnTo>
                  <a:pt x="1339723" y="2261400"/>
                </a:lnTo>
                <a:lnTo>
                  <a:pt x="1332166" y="2223871"/>
                </a:lnTo>
                <a:lnTo>
                  <a:pt x="1339723" y="2186343"/>
                </a:lnTo>
                <a:lnTo>
                  <a:pt x="1360360" y="2155723"/>
                </a:lnTo>
                <a:lnTo>
                  <a:pt x="1390980" y="2135086"/>
                </a:lnTo>
                <a:lnTo>
                  <a:pt x="1428508" y="2127529"/>
                </a:lnTo>
                <a:lnTo>
                  <a:pt x="1466024" y="2135086"/>
                </a:lnTo>
                <a:lnTo>
                  <a:pt x="1496644" y="2155723"/>
                </a:lnTo>
                <a:lnTo>
                  <a:pt x="1517281" y="2186343"/>
                </a:lnTo>
                <a:lnTo>
                  <a:pt x="1524838" y="2223871"/>
                </a:lnTo>
                <a:lnTo>
                  <a:pt x="1524838" y="2137397"/>
                </a:lnTo>
                <a:lnTo>
                  <a:pt x="1520875" y="2131491"/>
                </a:lnTo>
                <a:lnTo>
                  <a:pt x="1514970" y="2127529"/>
                </a:lnTo>
                <a:lnTo>
                  <a:pt x="1479473" y="2103691"/>
                </a:lnTo>
                <a:lnTo>
                  <a:pt x="1428508" y="2093518"/>
                </a:lnTo>
                <a:lnTo>
                  <a:pt x="1377530" y="2103691"/>
                </a:lnTo>
                <a:lnTo>
                  <a:pt x="1336128" y="2131491"/>
                </a:lnTo>
                <a:lnTo>
                  <a:pt x="1308328" y="2172893"/>
                </a:lnTo>
                <a:lnTo>
                  <a:pt x="1298155" y="2223871"/>
                </a:lnTo>
                <a:lnTo>
                  <a:pt x="1308328" y="2274836"/>
                </a:lnTo>
                <a:lnTo>
                  <a:pt x="1336128" y="2316251"/>
                </a:lnTo>
                <a:lnTo>
                  <a:pt x="1377530" y="2344051"/>
                </a:lnTo>
                <a:lnTo>
                  <a:pt x="1428508" y="2354211"/>
                </a:lnTo>
                <a:lnTo>
                  <a:pt x="1479473" y="2344051"/>
                </a:lnTo>
                <a:lnTo>
                  <a:pt x="1514970" y="2320213"/>
                </a:lnTo>
                <a:lnTo>
                  <a:pt x="1520875" y="2316251"/>
                </a:lnTo>
                <a:lnTo>
                  <a:pt x="1548676" y="2274836"/>
                </a:lnTo>
                <a:lnTo>
                  <a:pt x="1558848" y="2223871"/>
                </a:lnTo>
                <a:close/>
              </a:path>
              <a:path w="3335020" h="3350259">
                <a:moveTo>
                  <a:pt x="1558848" y="1176540"/>
                </a:moveTo>
                <a:lnTo>
                  <a:pt x="1548676" y="1126045"/>
                </a:lnTo>
                <a:lnTo>
                  <a:pt x="1524838" y="1090510"/>
                </a:lnTo>
                <a:lnTo>
                  <a:pt x="1524838" y="1176540"/>
                </a:lnTo>
                <a:lnTo>
                  <a:pt x="1517281" y="1214069"/>
                </a:lnTo>
                <a:lnTo>
                  <a:pt x="1496644" y="1244688"/>
                </a:lnTo>
                <a:lnTo>
                  <a:pt x="1466024" y="1265326"/>
                </a:lnTo>
                <a:lnTo>
                  <a:pt x="1428508" y="1272882"/>
                </a:lnTo>
                <a:lnTo>
                  <a:pt x="1390980" y="1265326"/>
                </a:lnTo>
                <a:lnTo>
                  <a:pt x="1360360" y="1244688"/>
                </a:lnTo>
                <a:lnTo>
                  <a:pt x="1339723" y="1214069"/>
                </a:lnTo>
                <a:lnTo>
                  <a:pt x="1332166" y="1176540"/>
                </a:lnTo>
                <a:lnTo>
                  <a:pt x="1339723" y="1139012"/>
                </a:lnTo>
                <a:lnTo>
                  <a:pt x="1360360" y="1108392"/>
                </a:lnTo>
                <a:lnTo>
                  <a:pt x="1390980" y="1087755"/>
                </a:lnTo>
                <a:lnTo>
                  <a:pt x="1428508" y="1080198"/>
                </a:lnTo>
                <a:lnTo>
                  <a:pt x="1466024" y="1087755"/>
                </a:lnTo>
                <a:lnTo>
                  <a:pt x="1496644" y="1108392"/>
                </a:lnTo>
                <a:lnTo>
                  <a:pt x="1517281" y="1139012"/>
                </a:lnTo>
                <a:lnTo>
                  <a:pt x="1524838" y="1176540"/>
                </a:lnTo>
                <a:lnTo>
                  <a:pt x="1524838" y="1090510"/>
                </a:lnTo>
                <a:lnTo>
                  <a:pt x="1520875" y="1084592"/>
                </a:lnTo>
                <a:lnTo>
                  <a:pt x="1514398" y="1080198"/>
                </a:lnTo>
                <a:lnTo>
                  <a:pt x="1479473" y="1056513"/>
                </a:lnTo>
                <a:lnTo>
                  <a:pt x="1428508" y="1046187"/>
                </a:lnTo>
                <a:lnTo>
                  <a:pt x="1377530" y="1056360"/>
                </a:lnTo>
                <a:lnTo>
                  <a:pt x="1336128" y="1084160"/>
                </a:lnTo>
                <a:lnTo>
                  <a:pt x="1308328" y="1125575"/>
                </a:lnTo>
                <a:lnTo>
                  <a:pt x="1298155" y="1176540"/>
                </a:lnTo>
                <a:lnTo>
                  <a:pt x="1308328" y="1227518"/>
                </a:lnTo>
                <a:lnTo>
                  <a:pt x="1336128" y="1268920"/>
                </a:lnTo>
                <a:lnTo>
                  <a:pt x="1377530" y="1296720"/>
                </a:lnTo>
                <a:lnTo>
                  <a:pt x="1428508" y="1306893"/>
                </a:lnTo>
                <a:lnTo>
                  <a:pt x="1479473" y="1296720"/>
                </a:lnTo>
                <a:lnTo>
                  <a:pt x="1514970" y="1272882"/>
                </a:lnTo>
                <a:lnTo>
                  <a:pt x="1520875" y="1268920"/>
                </a:lnTo>
                <a:lnTo>
                  <a:pt x="1548676" y="1227518"/>
                </a:lnTo>
                <a:lnTo>
                  <a:pt x="1558848" y="1176540"/>
                </a:lnTo>
                <a:close/>
              </a:path>
              <a:path w="3335020" h="3350259">
                <a:moveTo>
                  <a:pt x="1558848" y="130352"/>
                </a:moveTo>
                <a:lnTo>
                  <a:pt x="1548676" y="79857"/>
                </a:lnTo>
                <a:lnTo>
                  <a:pt x="1524838" y="44310"/>
                </a:lnTo>
                <a:lnTo>
                  <a:pt x="1524838" y="130352"/>
                </a:lnTo>
                <a:lnTo>
                  <a:pt x="1517281" y="167881"/>
                </a:lnTo>
                <a:lnTo>
                  <a:pt x="1496644" y="198501"/>
                </a:lnTo>
                <a:lnTo>
                  <a:pt x="1466024" y="219125"/>
                </a:lnTo>
                <a:lnTo>
                  <a:pt x="1428508" y="226695"/>
                </a:lnTo>
                <a:lnTo>
                  <a:pt x="1390980" y="219125"/>
                </a:lnTo>
                <a:lnTo>
                  <a:pt x="1360360" y="198501"/>
                </a:lnTo>
                <a:lnTo>
                  <a:pt x="1339723" y="167881"/>
                </a:lnTo>
                <a:lnTo>
                  <a:pt x="1332166" y="130352"/>
                </a:lnTo>
                <a:lnTo>
                  <a:pt x="1339723" y="92824"/>
                </a:lnTo>
                <a:lnTo>
                  <a:pt x="1360360" y="62204"/>
                </a:lnTo>
                <a:lnTo>
                  <a:pt x="1390980" y="41567"/>
                </a:lnTo>
                <a:lnTo>
                  <a:pt x="1428508" y="33997"/>
                </a:lnTo>
                <a:lnTo>
                  <a:pt x="1466024" y="41567"/>
                </a:lnTo>
                <a:lnTo>
                  <a:pt x="1496644" y="62204"/>
                </a:lnTo>
                <a:lnTo>
                  <a:pt x="1517281" y="92824"/>
                </a:lnTo>
                <a:lnTo>
                  <a:pt x="1524838" y="130352"/>
                </a:lnTo>
                <a:lnTo>
                  <a:pt x="1524838" y="44310"/>
                </a:lnTo>
                <a:lnTo>
                  <a:pt x="1520875" y="38392"/>
                </a:lnTo>
                <a:lnTo>
                  <a:pt x="1514398" y="33997"/>
                </a:lnTo>
                <a:lnTo>
                  <a:pt x="1479473" y="10325"/>
                </a:lnTo>
                <a:lnTo>
                  <a:pt x="1428508" y="0"/>
                </a:lnTo>
                <a:lnTo>
                  <a:pt x="1377530" y="10160"/>
                </a:lnTo>
                <a:lnTo>
                  <a:pt x="1336128" y="37973"/>
                </a:lnTo>
                <a:lnTo>
                  <a:pt x="1308328" y="79375"/>
                </a:lnTo>
                <a:lnTo>
                  <a:pt x="1298155" y="130352"/>
                </a:lnTo>
                <a:lnTo>
                  <a:pt x="1308481" y="181317"/>
                </a:lnTo>
                <a:lnTo>
                  <a:pt x="1336560" y="222732"/>
                </a:lnTo>
                <a:lnTo>
                  <a:pt x="1378013" y="250532"/>
                </a:lnTo>
                <a:lnTo>
                  <a:pt x="1428508" y="260692"/>
                </a:lnTo>
                <a:lnTo>
                  <a:pt x="1478991" y="250532"/>
                </a:lnTo>
                <a:lnTo>
                  <a:pt x="1514538" y="226695"/>
                </a:lnTo>
                <a:lnTo>
                  <a:pt x="1520456" y="222732"/>
                </a:lnTo>
                <a:lnTo>
                  <a:pt x="1548523" y="181317"/>
                </a:lnTo>
                <a:lnTo>
                  <a:pt x="1558848" y="130352"/>
                </a:lnTo>
                <a:close/>
              </a:path>
              <a:path w="3335020" h="3350259">
                <a:moveTo>
                  <a:pt x="2019350" y="2770644"/>
                </a:moveTo>
                <a:lnTo>
                  <a:pt x="2010333" y="2726182"/>
                </a:lnTo>
                <a:lnTo>
                  <a:pt x="1985784" y="2689783"/>
                </a:lnTo>
                <a:lnTo>
                  <a:pt x="1949437" y="2665184"/>
                </a:lnTo>
                <a:lnTo>
                  <a:pt x="1905063" y="2656154"/>
                </a:lnTo>
                <a:lnTo>
                  <a:pt x="1860207" y="2665184"/>
                </a:lnTo>
                <a:lnTo>
                  <a:pt x="1823923" y="2689783"/>
                </a:lnTo>
                <a:lnTo>
                  <a:pt x="1799640" y="2726182"/>
                </a:lnTo>
                <a:lnTo>
                  <a:pt x="1790788" y="2770644"/>
                </a:lnTo>
                <a:lnTo>
                  <a:pt x="1799805" y="2815094"/>
                </a:lnTo>
                <a:lnTo>
                  <a:pt x="1824355" y="2851505"/>
                </a:lnTo>
                <a:lnTo>
                  <a:pt x="1860689" y="2876105"/>
                </a:lnTo>
                <a:lnTo>
                  <a:pt x="1905063" y="2885135"/>
                </a:lnTo>
                <a:lnTo>
                  <a:pt x="1949437" y="2876105"/>
                </a:lnTo>
                <a:lnTo>
                  <a:pt x="1985784" y="2851505"/>
                </a:lnTo>
                <a:lnTo>
                  <a:pt x="2010333" y="2815094"/>
                </a:lnTo>
                <a:lnTo>
                  <a:pt x="2019350" y="2770644"/>
                </a:lnTo>
                <a:close/>
              </a:path>
              <a:path w="3335020" h="3350259">
                <a:moveTo>
                  <a:pt x="2019350" y="1712734"/>
                </a:moveTo>
                <a:lnTo>
                  <a:pt x="2010333" y="1668272"/>
                </a:lnTo>
                <a:lnTo>
                  <a:pt x="1985784" y="1631873"/>
                </a:lnTo>
                <a:lnTo>
                  <a:pt x="1949437" y="1607273"/>
                </a:lnTo>
                <a:lnTo>
                  <a:pt x="1905063" y="1598244"/>
                </a:lnTo>
                <a:lnTo>
                  <a:pt x="1860207" y="1607273"/>
                </a:lnTo>
                <a:lnTo>
                  <a:pt x="1823923" y="1631873"/>
                </a:lnTo>
                <a:lnTo>
                  <a:pt x="1799640" y="1668272"/>
                </a:lnTo>
                <a:lnTo>
                  <a:pt x="1790788" y="1712734"/>
                </a:lnTo>
                <a:lnTo>
                  <a:pt x="1799805" y="1757184"/>
                </a:lnTo>
                <a:lnTo>
                  <a:pt x="1824355" y="1793595"/>
                </a:lnTo>
                <a:lnTo>
                  <a:pt x="1860689" y="1818195"/>
                </a:lnTo>
                <a:lnTo>
                  <a:pt x="1905063" y="1827225"/>
                </a:lnTo>
                <a:lnTo>
                  <a:pt x="1949437" y="1818195"/>
                </a:lnTo>
                <a:lnTo>
                  <a:pt x="1985784" y="1793595"/>
                </a:lnTo>
                <a:lnTo>
                  <a:pt x="2010333" y="1757184"/>
                </a:lnTo>
                <a:lnTo>
                  <a:pt x="2019350" y="1712734"/>
                </a:lnTo>
                <a:close/>
              </a:path>
              <a:path w="3335020" h="3350259">
                <a:moveTo>
                  <a:pt x="2019350" y="655967"/>
                </a:moveTo>
                <a:lnTo>
                  <a:pt x="2010333" y="611517"/>
                </a:lnTo>
                <a:lnTo>
                  <a:pt x="1985784" y="575106"/>
                </a:lnTo>
                <a:lnTo>
                  <a:pt x="1949437" y="550506"/>
                </a:lnTo>
                <a:lnTo>
                  <a:pt x="1905063" y="541477"/>
                </a:lnTo>
                <a:lnTo>
                  <a:pt x="1860207" y="550506"/>
                </a:lnTo>
                <a:lnTo>
                  <a:pt x="1823923" y="575106"/>
                </a:lnTo>
                <a:lnTo>
                  <a:pt x="1799640" y="611517"/>
                </a:lnTo>
                <a:lnTo>
                  <a:pt x="1790788" y="655967"/>
                </a:lnTo>
                <a:lnTo>
                  <a:pt x="1799805" y="700417"/>
                </a:lnTo>
                <a:lnTo>
                  <a:pt x="1824355" y="736828"/>
                </a:lnTo>
                <a:lnTo>
                  <a:pt x="1860689" y="761428"/>
                </a:lnTo>
                <a:lnTo>
                  <a:pt x="1905063" y="770458"/>
                </a:lnTo>
                <a:lnTo>
                  <a:pt x="1949437" y="761428"/>
                </a:lnTo>
                <a:lnTo>
                  <a:pt x="1985784" y="736828"/>
                </a:lnTo>
                <a:lnTo>
                  <a:pt x="2010333" y="700417"/>
                </a:lnTo>
                <a:lnTo>
                  <a:pt x="2019350" y="655967"/>
                </a:lnTo>
                <a:close/>
              </a:path>
              <a:path w="3335020" h="3350259">
                <a:moveTo>
                  <a:pt x="2447429" y="3270059"/>
                </a:moveTo>
                <a:lnTo>
                  <a:pt x="2437104" y="3219564"/>
                </a:lnTo>
                <a:lnTo>
                  <a:pt x="2409037" y="3178111"/>
                </a:lnTo>
                <a:lnTo>
                  <a:pt x="2402548" y="3173717"/>
                </a:lnTo>
                <a:lnTo>
                  <a:pt x="2367584" y="3150031"/>
                </a:lnTo>
                <a:lnTo>
                  <a:pt x="2317089" y="3139706"/>
                </a:lnTo>
                <a:lnTo>
                  <a:pt x="2266124" y="3149879"/>
                </a:lnTo>
                <a:lnTo>
                  <a:pt x="2224722" y="3177679"/>
                </a:lnTo>
                <a:lnTo>
                  <a:pt x="2196909" y="3219094"/>
                </a:lnTo>
                <a:lnTo>
                  <a:pt x="2186749" y="3270059"/>
                </a:lnTo>
                <a:lnTo>
                  <a:pt x="2196909" y="3321037"/>
                </a:lnTo>
                <a:lnTo>
                  <a:pt x="2216531" y="3350234"/>
                </a:lnTo>
                <a:lnTo>
                  <a:pt x="2266797" y="3350234"/>
                </a:lnTo>
                <a:lnTo>
                  <a:pt x="2248941" y="3338207"/>
                </a:lnTo>
                <a:lnTo>
                  <a:pt x="2228316" y="3307588"/>
                </a:lnTo>
                <a:lnTo>
                  <a:pt x="2220747" y="3270059"/>
                </a:lnTo>
                <a:lnTo>
                  <a:pt x="2228316" y="3232531"/>
                </a:lnTo>
                <a:lnTo>
                  <a:pt x="2248941" y="3201911"/>
                </a:lnTo>
                <a:lnTo>
                  <a:pt x="2279561" y="3181273"/>
                </a:lnTo>
                <a:lnTo>
                  <a:pt x="2317089" y="3173717"/>
                </a:lnTo>
                <a:lnTo>
                  <a:pt x="2354618" y="3181273"/>
                </a:lnTo>
                <a:lnTo>
                  <a:pt x="2385237" y="3201911"/>
                </a:lnTo>
                <a:lnTo>
                  <a:pt x="2405862" y="3232531"/>
                </a:lnTo>
                <a:lnTo>
                  <a:pt x="2413431" y="3270059"/>
                </a:lnTo>
                <a:lnTo>
                  <a:pt x="2405862" y="3307588"/>
                </a:lnTo>
                <a:lnTo>
                  <a:pt x="2385237" y="3338207"/>
                </a:lnTo>
                <a:lnTo>
                  <a:pt x="2367381" y="3350234"/>
                </a:lnTo>
                <a:lnTo>
                  <a:pt x="2417648" y="3350234"/>
                </a:lnTo>
                <a:lnTo>
                  <a:pt x="2437269" y="3321037"/>
                </a:lnTo>
                <a:lnTo>
                  <a:pt x="2447429" y="3270059"/>
                </a:lnTo>
                <a:close/>
              </a:path>
              <a:path w="3335020" h="3350259">
                <a:moveTo>
                  <a:pt x="2447429" y="2223871"/>
                </a:moveTo>
                <a:lnTo>
                  <a:pt x="2437104" y="2172893"/>
                </a:lnTo>
                <a:lnTo>
                  <a:pt x="2413431" y="2137981"/>
                </a:lnTo>
                <a:lnTo>
                  <a:pt x="2413431" y="2223871"/>
                </a:lnTo>
                <a:lnTo>
                  <a:pt x="2405862" y="2261400"/>
                </a:lnTo>
                <a:lnTo>
                  <a:pt x="2385237" y="2292019"/>
                </a:lnTo>
                <a:lnTo>
                  <a:pt x="2354618" y="2312657"/>
                </a:lnTo>
                <a:lnTo>
                  <a:pt x="2317089" y="2320213"/>
                </a:lnTo>
                <a:lnTo>
                  <a:pt x="2279561" y="2312657"/>
                </a:lnTo>
                <a:lnTo>
                  <a:pt x="2248941" y="2292019"/>
                </a:lnTo>
                <a:lnTo>
                  <a:pt x="2228316" y="2261400"/>
                </a:lnTo>
                <a:lnTo>
                  <a:pt x="2220747" y="2223871"/>
                </a:lnTo>
                <a:lnTo>
                  <a:pt x="2228316" y="2186343"/>
                </a:lnTo>
                <a:lnTo>
                  <a:pt x="2248941" y="2155723"/>
                </a:lnTo>
                <a:lnTo>
                  <a:pt x="2279561" y="2135086"/>
                </a:lnTo>
                <a:lnTo>
                  <a:pt x="2317089" y="2127529"/>
                </a:lnTo>
                <a:lnTo>
                  <a:pt x="2354618" y="2135086"/>
                </a:lnTo>
                <a:lnTo>
                  <a:pt x="2385237" y="2155723"/>
                </a:lnTo>
                <a:lnTo>
                  <a:pt x="2405862" y="2186343"/>
                </a:lnTo>
                <a:lnTo>
                  <a:pt x="2413431" y="2223871"/>
                </a:lnTo>
                <a:lnTo>
                  <a:pt x="2413431" y="2137981"/>
                </a:lnTo>
                <a:lnTo>
                  <a:pt x="2409037" y="2131491"/>
                </a:lnTo>
                <a:lnTo>
                  <a:pt x="2403119" y="2127529"/>
                </a:lnTo>
                <a:lnTo>
                  <a:pt x="2367584" y="2103691"/>
                </a:lnTo>
                <a:lnTo>
                  <a:pt x="2317089" y="2093518"/>
                </a:lnTo>
                <a:lnTo>
                  <a:pt x="2266124" y="2103691"/>
                </a:lnTo>
                <a:lnTo>
                  <a:pt x="2224722" y="2131491"/>
                </a:lnTo>
                <a:lnTo>
                  <a:pt x="2196909" y="2172893"/>
                </a:lnTo>
                <a:lnTo>
                  <a:pt x="2186749" y="2223871"/>
                </a:lnTo>
                <a:lnTo>
                  <a:pt x="2196909" y="2274836"/>
                </a:lnTo>
                <a:lnTo>
                  <a:pt x="2224722" y="2316251"/>
                </a:lnTo>
                <a:lnTo>
                  <a:pt x="2266124" y="2344051"/>
                </a:lnTo>
                <a:lnTo>
                  <a:pt x="2317089" y="2354211"/>
                </a:lnTo>
                <a:lnTo>
                  <a:pt x="2368054" y="2344051"/>
                </a:lnTo>
                <a:lnTo>
                  <a:pt x="2403551" y="2320213"/>
                </a:lnTo>
                <a:lnTo>
                  <a:pt x="2409456" y="2316251"/>
                </a:lnTo>
                <a:lnTo>
                  <a:pt x="2437269" y="2274836"/>
                </a:lnTo>
                <a:lnTo>
                  <a:pt x="2447429" y="2223871"/>
                </a:lnTo>
                <a:close/>
              </a:path>
              <a:path w="3335020" h="3350259">
                <a:moveTo>
                  <a:pt x="2447429" y="1176540"/>
                </a:moveTo>
                <a:lnTo>
                  <a:pt x="2437104" y="1126045"/>
                </a:lnTo>
                <a:lnTo>
                  <a:pt x="2413431" y="1091095"/>
                </a:lnTo>
                <a:lnTo>
                  <a:pt x="2413431" y="1176540"/>
                </a:lnTo>
                <a:lnTo>
                  <a:pt x="2405862" y="1214069"/>
                </a:lnTo>
                <a:lnTo>
                  <a:pt x="2385237" y="1244688"/>
                </a:lnTo>
                <a:lnTo>
                  <a:pt x="2354618" y="1265326"/>
                </a:lnTo>
                <a:lnTo>
                  <a:pt x="2317089" y="1272882"/>
                </a:lnTo>
                <a:lnTo>
                  <a:pt x="2279561" y="1265326"/>
                </a:lnTo>
                <a:lnTo>
                  <a:pt x="2248941" y="1244688"/>
                </a:lnTo>
                <a:lnTo>
                  <a:pt x="2228316" y="1214069"/>
                </a:lnTo>
                <a:lnTo>
                  <a:pt x="2220747" y="1176540"/>
                </a:lnTo>
                <a:lnTo>
                  <a:pt x="2228316" y="1139012"/>
                </a:lnTo>
                <a:lnTo>
                  <a:pt x="2248941" y="1108392"/>
                </a:lnTo>
                <a:lnTo>
                  <a:pt x="2279561" y="1087755"/>
                </a:lnTo>
                <a:lnTo>
                  <a:pt x="2317089" y="1080198"/>
                </a:lnTo>
                <a:lnTo>
                  <a:pt x="2354618" y="1087755"/>
                </a:lnTo>
                <a:lnTo>
                  <a:pt x="2385237" y="1108392"/>
                </a:lnTo>
                <a:lnTo>
                  <a:pt x="2405862" y="1139012"/>
                </a:lnTo>
                <a:lnTo>
                  <a:pt x="2413431" y="1176540"/>
                </a:lnTo>
                <a:lnTo>
                  <a:pt x="2413431" y="1091095"/>
                </a:lnTo>
                <a:lnTo>
                  <a:pt x="2409037" y="1084592"/>
                </a:lnTo>
                <a:lnTo>
                  <a:pt x="2402548" y="1080198"/>
                </a:lnTo>
                <a:lnTo>
                  <a:pt x="2367584" y="1056513"/>
                </a:lnTo>
                <a:lnTo>
                  <a:pt x="2317089" y="1046187"/>
                </a:lnTo>
                <a:lnTo>
                  <a:pt x="2266124" y="1056360"/>
                </a:lnTo>
                <a:lnTo>
                  <a:pt x="2224722" y="1084160"/>
                </a:lnTo>
                <a:lnTo>
                  <a:pt x="2196909" y="1125575"/>
                </a:lnTo>
                <a:lnTo>
                  <a:pt x="2186749" y="1176540"/>
                </a:lnTo>
                <a:lnTo>
                  <a:pt x="2196909" y="1227518"/>
                </a:lnTo>
                <a:lnTo>
                  <a:pt x="2224722" y="1268920"/>
                </a:lnTo>
                <a:lnTo>
                  <a:pt x="2266124" y="1296720"/>
                </a:lnTo>
                <a:lnTo>
                  <a:pt x="2317089" y="1306893"/>
                </a:lnTo>
                <a:lnTo>
                  <a:pt x="2368054" y="1296720"/>
                </a:lnTo>
                <a:lnTo>
                  <a:pt x="2403551" y="1272882"/>
                </a:lnTo>
                <a:lnTo>
                  <a:pt x="2409456" y="1268920"/>
                </a:lnTo>
                <a:lnTo>
                  <a:pt x="2437269" y="1227518"/>
                </a:lnTo>
                <a:lnTo>
                  <a:pt x="2447429" y="1176540"/>
                </a:lnTo>
                <a:close/>
              </a:path>
              <a:path w="3335020" h="3350259">
                <a:moveTo>
                  <a:pt x="2447429" y="130352"/>
                </a:moveTo>
                <a:lnTo>
                  <a:pt x="2437104" y="79857"/>
                </a:lnTo>
                <a:lnTo>
                  <a:pt x="2413431" y="44894"/>
                </a:lnTo>
                <a:lnTo>
                  <a:pt x="2413431" y="130352"/>
                </a:lnTo>
                <a:lnTo>
                  <a:pt x="2405862" y="167881"/>
                </a:lnTo>
                <a:lnTo>
                  <a:pt x="2385237" y="198501"/>
                </a:lnTo>
                <a:lnTo>
                  <a:pt x="2354618" y="219125"/>
                </a:lnTo>
                <a:lnTo>
                  <a:pt x="2317089" y="226695"/>
                </a:lnTo>
                <a:lnTo>
                  <a:pt x="2279561" y="219125"/>
                </a:lnTo>
                <a:lnTo>
                  <a:pt x="2248941" y="198501"/>
                </a:lnTo>
                <a:lnTo>
                  <a:pt x="2228316" y="167881"/>
                </a:lnTo>
                <a:lnTo>
                  <a:pt x="2220747" y="130352"/>
                </a:lnTo>
                <a:lnTo>
                  <a:pt x="2228316" y="92824"/>
                </a:lnTo>
                <a:lnTo>
                  <a:pt x="2248941" y="62204"/>
                </a:lnTo>
                <a:lnTo>
                  <a:pt x="2279561" y="41567"/>
                </a:lnTo>
                <a:lnTo>
                  <a:pt x="2317089" y="33997"/>
                </a:lnTo>
                <a:lnTo>
                  <a:pt x="2354618" y="41567"/>
                </a:lnTo>
                <a:lnTo>
                  <a:pt x="2385237" y="62204"/>
                </a:lnTo>
                <a:lnTo>
                  <a:pt x="2405862" y="92824"/>
                </a:lnTo>
                <a:lnTo>
                  <a:pt x="2413431" y="130352"/>
                </a:lnTo>
                <a:lnTo>
                  <a:pt x="2413431" y="44894"/>
                </a:lnTo>
                <a:lnTo>
                  <a:pt x="2409037" y="38392"/>
                </a:lnTo>
                <a:lnTo>
                  <a:pt x="2402548" y="33997"/>
                </a:lnTo>
                <a:lnTo>
                  <a:pt x="2367584" y="10325"/>
                </a:lnTo>
                <a:lnTo>
                  <a:pt x="2317089" y="0"/>
                </a:lnTo>
                <a:lnTo>
                  <a:pt x="2266124" y="10160"/>
                </a:lnTo>
                <a:lnTo>
                  <a:pt x="2224722" y="37973"/>
                </a:lnTo>
                <a:lnTo>
                  <a:pt x="2196909" y="79375"/>
                </a:lnTo>
                <a:lnTo>
                  <a:pt x="2186749" y="130352"/>
                </a:lnTo>
                <a:lnTo>
                  <a:pt x="2196909" y="181317"/>
                </a:lnTo>
                <a:lnTo>
                  <a:pt x="2224722" y="222732"/>
                </a:lnTo>
                <a:lnTo>
                  <a:pt x="2266124" y="250532"/>
                </a:lnTo>
                <a:lnTo>
                  <a:pt x="2317089" y="260692"/>
                </a:lnTo>
                <a:lnTo>
                  <a:pt x="2368054" y="250532"/>
                </a:lnTo>
                <a:lnTo>
                  <a:pt x="2403551" y="226695"/>
                </a:lnTo>
                <a:lnTo>
                  <a:pt x="2409456" y="222732"/>
                </a:lnTo>
                <a:lnTo>
                  <a:pt x="2437269" y="181317"/>
                </a:lnTo>
                <a:lnTo>
                  <a:pt x="2447429" y="130352"/>
                </a:lnTo>
                <a:close/>
              </a:path>
              <a:path w="3335020" h="3350259">
                <a:moveTo>
                  <a:pt x="2914167" y="2770644"/>
                </a:moveTo>
                <a:lnTo>
                  <a:pt x="2905150" y="2726182"/>
                </a:lnTo>
                <a:lnTo>
                  <a:pt x="2880601" y="2689783"/>
                </a:lnTo>
                <a:lnTo>
                  <a:pt x="2844266" y="2665184"/>
                </a:lnTo>
                <a:lnTo>
                  <a:pt x="2799892" y="2656154"/>
                </a:lnTo>
                <a:lnTo>
                  <a:pt x="2755519" y="2665184"/>
                </a:lnTo>
                <a:lnTo>
                  <a:pt x="2719184" y="2689783"/>
                </a:lnTo>
                <a:lnTo>
                  <a:pt x="2694622" y="2726182"/>
                </a:lnTo>
                <a:lnTo>
                  <a:pt x="2685605" y="2770644"/>
                </a:lnTo>
                <a:lnTo>
                  <a:pt x="2694622" y="2815094"/>
                </a:lnTo>
                <a:lnTo>
                  <a:pt x="2719184" y="2851505"/>
                </a:lnTo>
                <a:lnTo>
                  <a:pt x="2755519" y="2876105"/>
                </a:lnTo>
                <a:lnTo>
                  <a:pt x="2799892" y="2885135"/>
                </a:lnTo>
                <a:lnTo>
                  <a:pt x="2844266" y="2876105"/>
                </a:lnTo>
                <a:lnTo>
                  <a:pt x="2880601" y="2851505"/>
                </a:lnTo>
                <a:lnTo>
                  <a:pt x="2905150" y="2815094"/>
                </a:lnTo>
                <a:lnTo>
                  <a:pt x="2914167" y="2770644"/>
                </a:lnTo>
                <a:close/>
              </a:path>
              <a:path w="3335020" h="3350259">
                <a:moveTo>
                  <a:pt x="2914167" y="1712734"/>
                </a:moveTo>
                <a:lnTo>
                  <a:pt x="2905150" y="1668272"/>
                </a:lnTo>
                <a:lnTo>
                  <a:pt x="2880601" y="1631873"/>
                </a:lnTo>
                <a:lnTo>
                  <a:pt x="2844266" y="1607273"/>
                </a:lnTo>
                <a:lnTo>
                  <a:pt x="2799892" y="1598244"/>
                </a:lnTo>
                <a:lnTo>
                  <a:pt x="2755519" y="1607273"/>
                </a:lnTo>
                <a:lnTo>
                  <a:pt x="2719184" y="1631873"/>
                </a:lnTo>
                <a:lnTo>
                  <a:pt x="2694622" y="1668272"/>
                </a:lnTo>
                <a:lnTo>
                  <a:pt x="2685605" y="1712734"/>
                </a:lnTo>
                <a:lnTo>
                  <a:pt x="2694622" y="1757184"/>
                </a:lnTo>
                <a:lnTo>
                  <a:pt x="2719184" y="1793595"/>
                </a:lnTo>
                <a:lnTo>
                  <a:pt x="2755519" y="1818195"/>
                </a:lnTo>
                <a:lnTo>
                  <a:pt x="2799892" y="1827225"/>
                </a:lnTo>
                <a:lnTo>
                  <a:pt x="2844266" y="1818195"/>
                </a:lnTo>
                <a:lnTo>
                  <a:pt x="2880601" y="1793595"/>
                </a:lnTo>
                <a:lnTo>
                  <a:pt x="2905150" y="1757184"/>
                </a:lnTo>
                <a:lnTo>
                  <a:pt x="2914167" y="1712734"/>
                </a:lnTo>
                <a:close/>
              </a:path>
              <a:path w="3335020" h="3350259">
                <a:moveTo>
                  <a:pt x="2914167" y="655967"/>
                </a:moveTo>
                <a:lnTo>
                  <a:pt x="2905150" y="611517"/>
                </a:lnTo>
                <a:lnTo>
                  <a:pt x="2880601" y="575106"/>
                </a:lnTo>
                <a:lnTo>
                  <a:pt x="2844266" y="550506"/>
                </a:lnTo>
                <a:lnTo>
                  <a:pt x="2799892" y="541477"/>
                </a:lnTo>
                <a:lnTo>
                  <a:pt x="2755519" y="550506"/>
                </a:lnTo>
                <a:lnTo>
                  <a:pt x="2719184" y="575106"/>
                </a:lnTo>
                <a:lnTo>
                  <a:pt x="2694622" y="611517"/>
                </a:lnTo>
                <a:lnTo>
                  <a:pt x="2685605" y="655967"/>
                </a:lnTo>
                <a:lnTo>
                  <a:pt x="2694622" y="700417"/>
                </a:lnTo>
                <a:lnTo>
                  <a:pt x="2719184" y="736828"/>
                </a:lnTo>
                <a:lnTo>
                  <a:pt x="2755519" y="761428"/>
                </a:lnTo>
                <a:lnTo>
                  <a:pt x="2799892" y="770458"/>
                </a:lnTo>
                <a:lnTo>
                  <a:pt x="2844266" y="761428"/>
                </a:lnTo>
                <a:lnTo>
                  <a:pt x="2880601" y="736828"/>
                </a:lnTo>
                <a:lnTo>
                  <a:pt x="2905150" y="700417"/>
                </a:lnTo>
                <a:lnTo>
                  <a:pt x="2914167" y="655967"/>
                </a:lnTo>
                <a:close/>
              </a:path>
              <a:path w="3335020" h="3350259">
                <a:moveTo>
                  <a:pt x="3334880" y="3270059"/>
                </a:moveTo>
                <a:lnTo>
                  <a:pt x="3324555" y="3219564"/>
                </a:lnTo>
                <a:lnTo>
                  <a:pt x="3296488" y="3178111"/>
                </a:lnTo>
                <a:lnTo>
                  <a:pt x="3289998" y="3173717"/>
                </a:lnTo>
                <a:lnTo>
                  <a:pt x="3255035" y="3150031"/>
                </a:lnTo>
                <a:lnTo>
                  <a:pt x="3204540" y="3139706"/>
                </a:lnTo>
                <a:lnTo>
                  <a:pt x="3153575" y="3149879"/>
                </a:lnTo>
                <a:lnTo>
                  <a:pt x="3112173" y="3177679"/>
                </a:lnTo>
                <a:lnTo>
                  <a:pt x="3084372" y="3219094"/>
                </a:lnTo>
                <a:lnTo>
                  <a:pt x="3074200" y="3270059"/>
                </a:lnTo>
                <a:lnTo>
                  <a:pt x="3084372" y="3321037"/>
                </a:lnTo>
                <a:lnTo>
                  <a:pt x="3103981" y="3350234"/>
                </a:lnTo>
                <a:lnTo>
                  <a:pt x="3154248" y="3350234"/>
                </a:lnTo>
                <a:lnTo>
                  <a:pt x="3136392" y="3338207"/>
                </a:lnTo>
                <a:lnTo>
                  <a:pt x="3115767" y="3307588"/>
                </a:lnTo>
                <a:lnTo>
                  <a:pt x="3108198" y="3270059"/>
                </a:lnTo>
                <a:lnTo>
                  <a:pt x="3115767" y="3232531"/>
                </a:lnTo>
                <a:lnTo>
                  <a:pt x="3136392" y="3201911"/>
                </a:lnTo>
                <a:lnTo>
                  <a:pt x="3167011" y="3181273"/>
                </a:lnTo>
                <a:lnTo>
                  <a:pt x="3204540" y="3173717"/>
                </a:lnTo>
                <a:lnTo>
                  <a:pt x="3242068" y="3181273"/>
                </a:lnTo>
                <a:lnTo>
                  <a:pt x="3272688" y="3201911"/>
                </a:lnTo>
                <a:lnTo>
                  <a:pt x="3293326" y="3232531"/>
                </a:lnTo>
                <a:lnTo>
                  <a:pt x="3300882" y="3270059"/>
                </a:lnTo>
                <a:lnTo>
                  <a:pt x="3293326" y="3307588"/>
                </a:lnTo>
                <a:lnTo>
                  <a:pt x="3272688" y="3338207"/>
                </a:lnTo>
                <a:lnTo>
                  <a:pt x="3254832" y="3350234"/>
                </a:lnTo>
                <a:lnTo>
                  <a:pt x="3305111" y="3350234"/>
                </a:lnTo>
                <a:lnTo>
                  <a:pt x="3324720" y="3321037"/>
                </a:lnTo>
                <a:lnTo>
                  <a:pt x="3334880" y="3270059"/>
                </a:lnTo>
                <a:close/>
              </a:path>
              <a:path w="3335020" h="3350259">
                <a:moveTo>
                  <a:pt x="3334880" y="2223871"/>
                </a:moveTo>
                <a:lnTo>
                  <a:pt x="3324555" y="2172893"/>
                </a:lnTo>
                <a:lnTo>
                  <a:pt x="3300882" y="2137981"/>
                </a:lnTo>
                <a:lnTo>
                  <a:pt x="3300882" y="2223871"/>
                </a:lnTo>
                <a:lnTo>
                  <a:pt x="3293326" y="2261400"/>
                </a:lnTo>
                <a:lnTo>
                  <a:pt x="3272688" y="2292019"/>
                </a:lnTo>
                <a:lnTo>
                  <a:pt x="3242068" y="2312657"/>
                </a:lnTo>
                <a:lnTo>
                  <a:pt x="3204540" y="2320213"/>
                </a:lnTo>
                <a:lnTo>
                  <a:pt x="3167011" y="2312657"/>
                </a:lnTo>
                <a:lnTo>
                  <a:pt x="3136392" y="2292019"/>
                </a:lnTo>
                <a:lnTo>
                  <a:pt x="3115767" y="2261400"/>
                </a:lnTo>
                <a:lnTo>
                  <a:pt x="3108198" y="2223871"/>
                </a:lnTo>
                <a:lnTo>
                  <a:pt x="3115767" y="2186343"/>
                </a:lnTo>
                <a:lnTo>
                  <a:pt x="3136392" y="2155723"/>
                </a:lnTo>
                <a:lnTo>
                  <a:pt x="3167011" y="2135086"/>
                </a:lnTo>
                <a:lnTo>
                  <a:pt x="3204540" y="2127529"/>
                </a:lnTo>
                <a:lnTo>
                  <a:pt x="3242068" y="2135086"/>
                </a:lnTo>
                <a:lnTo>
                  <a:pt x="3272688" y="2155723"/>
                </a:lnTo>
                <a:lnTo>
                  <a:pt x="3293326" y="2186343"/>
                </a:lnTo>
                <a:lnTo>
                  <a:pt x="3300882" y="2223871"/>
                </a:lnTo>
                <a:lnTo>
                  <a:pt x="3300882" y="2137981"/>
                </a:lnTo>
                <a:lnTo>
                  <a:pt x="3296488" y="2131491"/>
                </a:lnTo>
                <a:lnTo>
                  <a:pt x="3290570" y="2127529"/>
                </a:lnTo>
                <a:lnTo>
                  <a:pt x="3255035" y="2103691"/>
                </a:lnTo>
                <a:lnTo>
                  <a:pt x="3204540" y="2093518"/>
                </a:lnTo>
                <a:lnTo>
                  <a:pt x="3153575" y="2103691"/>
                </a:lnTo>
                <a:lnTo>
                  <a:pt x="3112173" y="2131491"/>
                </a:lnTo>
                <a:lnTo>
                  <a:pt x="3084372" y="2172893"/>
                </a:lnTo>
                <a:lnTo>
                  <a:pt x="3074200" y="2223871"/>
                </a:lnTo>
                <a:lnTo>
                  <a:pt x="3084372" y="2274836"/>
                </a:lnTo>
                <a:lnTo>
                  <a:pt x="3112173" y="2316251"/>
                </a:lnTo>
                <a:lnTo>
                  <a:pt x="3153575" y="2344051"/>
                </a:lnTo>
                <a:lnTo>
                  <a:pt x="3204540" y="2354211"/>
                </a:lnTo>
                <a:lnTo>
                  <a:pt x="3255505" y="2344051"/>
                </a:lnTo>
                <a:lnTo>
                  <a:pt x="3291001" y="2320213"/>
                </a:lnTo>
                <a:lnTo>
                  <a:pt x="3296920" y="2316251"/>
                </a:lnTo>
                <a:lnTo>
                  <a:pt x="3324720" y="2274836"/>
                </a:lnTo>
                <a:lnTo>
                  <a:pt x="3334880" y="2223871"/>
                </a:lnTo>
                <a:close/>
              </a:path>
              <a:path w="3335020" h="3350259">
                <a:moveTo>
                  <a:pt x="3334880" y="1176540"/>
                </a:moveTo>
                <a:lnTo>
                  <a:pt x="3324555" y="1126045"/>
                </a:lnTo>
                <a:lnTo>
                  <a:pt x="3300882" y="1091095"/>
                </a:lnTo>
                <a:lnTo>
                  <a:pt x="3300882" y="1176540"/>
                </a:lnTo>
                <a:lnTo>
                  <a:pt x="3293326" y="1214069"/>
                </a:lnTo>
                <a:lnTo>
                  <a:pt x="3272688" y="1244688"/>
                </a:lnTo>
                <a:lnTo>
                  <a:pt x="3242068" y="1265326"/>
                </a:lnTo>
                <a:lnTo>
                  <a:pt x="3204540" y="1272882"/>
                </a:lnTo>
                <a:lnTo>
                  <a:pt x="3167011" y="1265326"/>
                </a:lnTo>
                <a:lnTo>
                  <a:pt x="3136392" y="1244688"/>
                </a:lnTo>
                <a:lnTo>
                  <a:pt x="3115767" y="1214069"/>
                </a:lnTo>
                <a:lnTo>
                  <a:pt x="3108198" y="1176540"/>
                </a:lnTo>
                <a:lnTo>
                  <a:pt x="3115767" y="1139012"/>
                </a:lnTo>
                <a:lnTo>
                  <a:pt x="3136392" y="1108392"/>
                </a:lnTo>
                <a:lnTo>
                  <a:pt x="3167011" y="1087755"/>
                </a:lnTo>
                <a:lnTo>
                  <a:pt x="3204540" y="1080198"/>
                </a:lnTo>
                <a:lnTo>
                  <a:pt x="3242068" y="1087755"/>
                </a:lnTo>
                <a:lnTo>
                  <a:pt x="3272688" y="1108392"/>
                </a:lnTo>
                <a:lnTo>
                  <a:pt x="3293326" y="1139012"/>
                </a:lnTo>
                <a:lnTo>
                  <a:pt x="3300882" y="1176540"/>
                </a:lnTo>
                <a:lnTo>
                  <a:pt x="3300882" y="1091095"/>
                </a:lnTo>
                <a:lnTo>
                  <a:pt x="3296488" y="1084592"/>
                </a:lnTo>
                <a:lnTo>
                  <a:pt x="3289998" y="1080198"/>
                </a:lnTo>
                <a:lnTo>
                  <a:pt x="3255035" y="1056513"/>
                </a:lnTo>
                <a:lnTo>
                  <a:pt x="3204540" y="1046187"/>
                </a:lnTo>
                <a:lnTo>
                  <a:pt x="3153575" y="1056360"/>
                </a:lnTo>
                <a:lnTo>
                  <a:pt x="3112173" y="1084160"/>
                </a:lnTo>
                <a:lnTo>
                  <a:pt x="3084372" y="1125575"/>
                </a:lnTo>
                <a:lnTo>
                  <a:pt x="3074200" y="1176540"/>
                </a:lnTo>
                <a:lnTo>
                  <a:pt x="3084372" y="1227518"/>
                </a:lnTo>
                <a:lnTo>
                  <a:pt x="3112173" y="1268920"/>
                </a:lnTo>
                <a:lnTo>
                  <a:pt x="3153575" y="1296720"/>
                </a:lnTo>
                <a:lnTo>
                  <a:pt x="3204540" y="1306893"/>
                </a:lnTo>
                <a:lnTo>
                  <a:pt x="3255505" y="1296720"/>
                </a:lnTo>
                <a:lnTo>
                  <a:pt x="3291001" y="1272882"/>
                </a:lnTo>
                <a:lnTo>
                  <a:pt x="3296920" y="1268920"/>
                </a:lnTo>
                <a:lnTo>
                  <a:pt x="3324720" y="1227518"/>
                </a:lnTo>
                <a:lnTo>
                  <a:pt x="3334880" y="1176540"/>
                </a:lnTo>
                <a:close/>
              </a:path>
              <a:path w="3335020" h="3350259">
                <a:moveTo>
                  <a:pt x="3334880" y="130352"/>
                </a:moveTo>
                <a:lnTo>
                  <a:pt x="3324720" y="79375"/>
                </a:lnTo>
                <a:lnTo>
                  <a:pt x="3300882" y="43878"/>
                </a:lnTo>
                <a:lnTo>
                  <a:pt x="3300882" y="130352"/>
                </a:lnTo>
                <a:lnTo>
                  <a:pt x="3293326" y="167881"/>
                </a:lnTo>
                <a:lnTo>
                  <a:pt x="3272688" y="198501"/>
                </a:lnTo>
                <a:lnTo>
                  <a:pt x="3242068" y="219125"/>
                </a:lnTo>
                <a:lnTo>
                  <a:pt x="3204540" y="226695"/>
                </a:lnTo>
                <a:lnTo>
                  <a:pt x="3167011" y="219125"/>
                </a:lnTo>
                <a:lnTo>
                  <a:pt x="3136392" y="198501"/>
                </a:lnTo>
                <a:lnTo>
                  <a:pt x="3115767" y="167881"/>
                </a:lnTo>
                <a:lnTo>
                  <a:pt x="3108198" y="130352"/>
                </a:lnTo>
                <a:lnTo>
                  <a:pt x="3115767" y="92824"/>
                </a:lnTo>
                <a:lnTo>
                  <a:pt x="3136392" y="62204"/>
                </a:lnTo>
                <a:lnTo>
                  <a:pt x="3167011" y="41567"/>
                </a:lnTo>
                <a:lnTo>
                  <a:pt x="3204540" y="33997"/>
                </a:lnTo>
                <a:lnTo>
                  <a:pt x="3242068" y="41567"/>
                </a:lnTo>
                <a:lnTo>
                  <a:pt x="3272688" y="62204"/>
                </a:lnTo>
                <a:lnTo>
                  <a:pt x="3293326" y="92824"/>
                </a:lnTo>
                <a:lnTo>
                  <a:pt x="3300882" y="130352"/>
                </a:lnTo>
                <a:lnTo>
                  <a:pt x="3300882" y="43878"/>
                </a:lnTo>
                <a:lnTo>
                  <a:pt x="3296920" y="37973"/>
                </a:lnTo>
                <a:lnTo>
                  <a:pt x="3291001" y="33997"/>
                </a:lnTo>
                <a:lnTo>
                  <a:pt x="3255505" y="10160"/>
                </a:lnTo>
                <a:lnTo>
                  <a:pt x="3204540" y="0"/>
                </a:lnTo>
                <a:lnTo>
                  <a:pt x="3153575" y="10160"/>
                </a:lnTo>
                <a:lnTo>
                  <a:pt x="3112173" y="37973"/>
                </a:lnTo>
                <a:lnTo>
                  <a:pt x="3084372" y="79375"/>
                </a:lnTo>
                <a:lnTo>
                  <a:pt x="3074200" y="130352"/>
                </a:lnTo>
                <a:lnTo>
                  <a:pt x="3084525" y="180835"/>
                </a:lnTo>
                <a:lnTo>
                  <a:pt x="3112592" y="222300"/>
                </a:lnTo>
                <a:lnTo>
                  <a:pt x="3154057" y="250367"/>
                </a:lnTo>
                <a:lnTo>
                  <a:pt x="3204540" y="260692"/>
                </a:lnTo>
                <a:lnTo>
                  <a:pt x="3255505" y="250532"/>
                </a:lnTo>
                <a:lnTo>
                  <a:pt x="3291001" y="226695"/>
                </a:lnTo>
                <a:lnTo>
                  <a:pt x="3296920" y="222732"/>
                </a:lnTo>
                <a:lnTo>
                  <a:pt x="3324720" y="181317"/>
                </a:lnTo>
                <a:lnTo>
                  <a:pt x="3334880" y="130352"/>
                </a:lnTo>
                <a:close/>
              </a:path>
            </a:pathLst>
          </a:custGeom>
          <a:solidFill>
            <a:srgbClr val="FFFFFF"/>
          </a:solidFill>
        </p:spPr>
        <p:txBody>
          <a:bodyPr wrap="square" lIns="0" tIns="0" rIns="0" bIns="0" rtlCol="0"/>
          <a:lstStyle/>
          <a:p>
            <a:endParaRPr/>
          </a:p>
        </p:txBody>
      </p:sp>
      <p:sp>
        <p:nvSpPr>
          <p:cNvPr id="5" name="object 5"/>
          <p:cNvSpPr/>
          <p:nvPr/>
        </p:nvSpPr>
        <p:spPr>
          <a:xfrm>
            <a:off x="13026040" y="247995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6" name="object 6"/>
          <p:cNvGrpSpPr/>
          <p:nvPr/>
        </p:nvGrpSpPr>
        <p:grpSpPr>
          <a:xfrm>
            <a:off x="1626285" y="1028701"/>
            <a:ext cx="3259454" cy="6456045"/>
            <a:chOff x="1626285" y="1028701"/>
            <a:chExt cx="3259454" cy="6456045"/>
          </a:xfrm>
        </p:grpSpPr>
        <p:sp>
          <p:nvSpPr>
            <p:cNvPr id="7" name="object 7"/>
            <p:cNvSpPr/>
            <p:nvPr/>
          </p:nvSpPr>
          <p:spPr>
            <a:xfrm>
              <a:off x="1692739" y="1060345"/>
              <a:ext cx="3131820" cy="6393815"/>
            </a:xfrm>
            <a:custGeom>
              <a:avLst/>
              <a:gdLst/>
              <a:ahLst/>
              <a:cxnLst/>
              <a:rect l="l" t="t" r="r" b="b"/>
              <a:pathLst>
                <a:path w="3131820" h="6393815">
                  <a:moveTo>
                    <a:pt x="2689764" y="6393728"/>
                  </a:moveTo>
                  <a:lnTo>
                    <a:pt x="441437" y="6393728"/>
                  </a:lnTo>
                  <a:lnTo>
                    <a:pt x="393362" y="6391136"/>
                  </a:lnTo>
                  <a:lnTo>
                    <a:pt x="346780" y="6383540"/>
                  </a:lnTo>
                  <a:lnTo>
                    <a:pt x="301962" y="6371210"/>
                  </a:lnTo>
                  <a:lnTo>
                    <a:pt x="259177" y="6354416"/>
                  </a:lnTo>
                  <a:lnTo>
                    <a:pt x="218697" y="6333428"/>
                  </a:lnTo>
                  <a:lnTo>
                    <a:pt x="180790" y="6308517"/>
                  </a:lnTo>
                  <a:lnTo>
                    <a:pt x="145726" y="6279951"/>
                  </a:lnTo>
                  <a:lnTo>
                    <a:pt x="113777" y="6248002"/>
                  </a:lnTo>
                  <a:lnTo>
                    <a:pt x="85211" y="6212938"/>
                  </a:lnTo>
                  <a:lnTo>
                    <a:pt x="60299" y="6175031"/>
                  </a:lnTo>
                  <a:lnTo>
                    <a:pt x="39312" y="6134551"/>
                  </a:lnTo>
                  <a:lnTo>
                    <a:pt x="22518" y="6091766"/>
                  </a:lnTo>
                  <a:lnTo>
                    <a:pt x="10188" y="6046948"/>
                  </a:lnTo>
                  <a:lnTo>
                    <a:pt x="2592" y="6000366"/>
                  </a:lnTo>
                  <a:lnTo>
                    <a:pt x="0" y="5952291"/>
                  </a:lnTo>
                  <a:lnTo>
                    <a:pt x="0" y="441437"/>
                  </a:lnTo>
                  <a:lnTo>
                    <a:pt x="2592" y="393362"/>
                  </a:lnTo>
                  <a:lnTo>
                    <a:pt x="10188" y="346780"/>
                  </a:lnTo>
                  <a:lnTo>
                    <a:pt x="22518" y="301962"/>
                  </a:lnTo>
                  <a:lnTo>
                    <a:pt x="39312" y="259177"/>
                  </a:lnTo>
                  <a:lnTo>
                    <a:pt x="60300" y="218697"/>
                  </a:lnTo>
                  <a:lnTo>
                    <a:pt x="85211" y="180790"/>
                  </a:lnTo>
                  <a:lnTo>
                    <a:pt x="113777" y="145726"/>
                  </a:lnTo>
                  <a:lnTo>
                    <a:pt x="145727" y="113777"/>
                  </a:lnTo>
                  <a:lnTo>
                    <a:pt x="180790" y="85211"/>
                  </a:lnTo>
                  <a:lnTo>
                    <a:pt x="218697" y="60299"/>
                  </a:lnTo>
                  <a:lnTo>
                    <a:pt x="259178" y="39311"/>
                  </a:lnTo>
                  <a:lnTo>
                    <a:pt x="301962" y="22517"/>
                  </a:lnTo>
                  <a:lnTo>
                    <a:pt x="346781" y="10187"/>
                  </a:lnTo>
                  <a:lnTo>
                    <a:pt x="393364" y="2591"/>
                  </a:lnTo>
                  <a:lnTo>
                    <a:pt x="441437" y="0"/>
                  </a:lnTo>
                  <a:lnTo>
                    <a:pt x="2689766" y="0"/>
                  </a:lnTo>
                  <a:lnTo>
                    <a:pt x="2737840" y="2592"/>
                  </a:lnTo>
                  <a:lnTo>
                    <a:pt x="2784422" y="10188"/>
                  </a:lnTo>
                  <a:lnTo>
                    <a:pt x="2829240" y="22518"/>
                  </a:lnTo>
                  <a:lnTo>
                    <a:pt x="2872024" y="39312"/>
                  </a:lnTo>
                  <a:lnTo>
                    <a:pt x="2912505" y="60299"/>
                  </a:lnTo>
                  <a:lnTo>
                    <a:pt x="2950412" y="85211"/>
                  </a:lnTo>
                  <a:lnTo>
                    <a:pt x="2985476" y="113777"/>
                  </a:lnTo>
                  <a:lnTo>
                    <a:pt x="3017425" y="145726"/>
                  </a:lnTo>
                  <a:lnTo>
                    <a:pt x="3031471" y="162968"/>
                  </a:lnTo>
                  <a:lnTo>
                    <a:pt x="425615" y="162968"/>
                  </a:lnTo>
                  <a:lnTo>
                    <a:pt x="378741" y="167181"/>
                  </a:lnTo>
                  <a:lnTo>
                    <a:pt x="334602" y="179324"/>
                  </a:lnTo>
                  <a:lnTo>
                    <a:pt x="293940" y="198656"/>
                  </a:lnTo>
                  <a:lnTo>
                    <a:pt x="257497" y="224433"/>
                  </a:lnTo>
                  <a:lnTo>
                    <a:pt x="226015" y="255915"/>
                  </a:lnTo>
                  <a:lnTo>
                    <a:pt x="200238" y="292358"/>
                  </a:lnTo>
                  <a:lnTo>
                    <a:pt x="180906" y="333020"/>
                  </a:lnTo>
                  <a:lnTo>
                    <a:pt x="168763" y="377159"/>
                  </a:lnTo>
                  <a:lnTo>
                    <a:pt x="164550" y="424033"/>
                  </a:lnTo>
                  <a:lnTo>
                    <a:pt x="164550" y="5977606"/>
                  </a:lnTo>
                  <a:lnTo>
                    <a:pt x="168763" y="6024480"/>
                  </a:lnTo>
                  <a:lnTo>
                    <a:pt x="180906" y="6068620"/>
                  </a:lnTo>
                  <a:lnTo>
                    <a:pt x="200238" y="6109282"/>
                  </a:lnTo>
                  <a:lnTo>
                    <a:pt x="226015" y="6145725"/>
                  </a:lnTo>
                  <a:lnTo>
                    <a:pt x="257497" y="6177207"/>
                  </a:lnTo>
                  <a:lnTo>
                    <a:pt x="293940" y="6202985"/>
                  </a:lnTo>
                  <a:lnTo>
                    <a:pt x="334602" y="6222316"/>
                  </a:lnTo>
                  <a:lnTo>
                    <a:pt x="378741" y="6234460"/>
                  </a:lnTo>
                  <a:lnTo>
                    <a:pt x="425615" y="6238672"/>
                  </a:lnTo>
                  <a:lnTo>
                    <a:pt x="3025025" y="6238672"/>
                  </a:lnTo>
                  <a:lnTo>
                    <a:pt x="3017425" y="6248002"/>
                  </a:lnTo>
                  <a:lnTo>
                    <a:pt x="2985475" y="6279951"/>
                  </a:lnTo>
                  <a:lnTo>
                    <a:pt x="2950412" y="6308517"/>
                  </a:lnTo>
                  <a:lnTo>
                    <a:pt x="2912505" y="6333428"/>
                  </a:lnTo>
                  <a:lnTo>
                    <a:pt x="2872024" y="6354416"/>
                  </a:lnTo>
                  <a:lnTo>
                    <a:pt x="2829240" y="6371210"/>
                  </a:lnTo>
                  <a:lnTo>
                    <a:pt x="2784422" y="6383540"/>
                  </a:lnTo>
                  <a:lnTo>
                    <a:pt x="2737840" y="6391136"/>
                  </a:lnTo>
                  <a:lnTo>
                    <a:pt x="2689764" y="6393728"/>
                  </a:lnTo>
                  <a:close/>
                </a:path>
                <a:path w="3131820" h="6393815">
                  <a:moveTo>
                    <a:pt x="2221429" y="381313"/>
                  </a:moveTo>
                  <a:lnTo>
                    <a:pt x="912937" y="381313"/>
                  </a:lnTo>
                  <a:lnTo>
                    <a:pt x="866648" y="373757"/>
                  </a:lnTo>
                  <a:lnTo>
                    <a:pt x="826283" y="352758"/>
                  </a:lnTo>
                  <a:lnTo>
                    <a:pt x="794347" y="320822"/>
                  </a:lnTo>
                  <a:lnTo>
                    <a:pt x="773348" y="280457"/>
                  </a:lnTo>
                  <a:lnTo>
                    <a:pt x="765791" y="234168"/>
                  </a:lnTo>
                  <a:lnTo>
                    <a:pt x="765791" y="162968"/>
                  </a:lnTo>
                  <a:lnTo>
                    <a:pt x="2368575" y="162968"/>
                  </a:lnTo>
                  <a:lnTo>
                    <a:pt x="2368575" y="202523"/>
                  </a:lnTo>
                  <a:lnTo>
                    <a:pt x="1941377" y="202523"/>
                  </a:lnTo>
                  <a:lnTo>
                    <a:pt x="1926519" y="205588"/>
                  </a:lnTo>
                  <a:lnTo>
                    <a:pt x="1913886" y="213994"/>
                  </a:lnTo>
                  <a:lnTo>
                    <a:pt x="1913056" y="215181"/>
                  </a:lnTo>
                  <a:lnTo>
                    <a:pt x="1357539" y="215181"/>
                  </a:lnTo>
                  <a:lnTo>
                    <a:pt x="1347329" y="217158"/>
                  </a:lnTo>
                  <a:lnTo>
                    <a:pt x="1338751" y="222696"/>
                  </a:lnTo>
                  <a:lnTo>
                    <a:pt x="1332842" y="231201"/>
                  </a:lnTo>
                  <a:lnTo>
                    <a:pt x="1330642" y="242078"/>
                  </a:lnTo>
                  <a:lnTo>
                    <a:pt x="1332842" y="252956"/>
                  </a:lnTo>
                  <a:lnTo>
                    <a:pt x="1338751" y="261460"/>
                  </a:lnTo>
                  <a:lnTo>
                    <a:pt x="1347329" y="266998"/>
                  </a:lnTo>
                  <a:lnTo>
                    <a:pt x="1357539" y="268976"/>
                  </a:lnTo>
                  <a:lnTo>
                    <a:pt x="1912498" y="268976"/>
                  </a:lnTo>
                  <a:lnTo>
                    <a:pt x="1913292" y="270163"/>
                  </a:lnTo>
                  <a:lnTo>
                    <a:pt x="1925851" y="278568"/>
                  </a:lnTo>
                  <a:lnTo>
                    <a:pt x="1941377" y="281634"/>
                  </a:lnTo>
                  <a:lnTo>
                    <a:pt x="2360406" y="281634"/>
                  </a:lnTo>
                  <a:lnTo>
                    <a:pt x="2340019" y="320822"/>
                  </a:lnTo>
                  <a:lnTo>
                    <a:pt x="2308084" y="352758"/>
                  </a:lnTo>
                  <a:lnTo>
                    <a:pt x="2267718" y="373757"/>
                  </a:lnTo>
                  <a:lnTo>
                    <a:pt x="2221429" y="381313"/>
                  </a:lnTo>
                  <a:close/>
                </a:path>
                <a:path w="3131820" h="6393815">
                  <a:moveTo>
                    <a:pt x="3025025" y="6238672"/>
                  </a:moveTo>
                  <a:lnTo>
                    <a:pt x="2708751" y="6238672"/>
                  </a:lnTo>
                  <a:lnTo>
                    <a:pt x="2755625" y="6234460"/>
                  </a:lnTo>
                  <a:lnTo>
                    <a:pt x="2799764" y="6222316"/>
                  </a:lnTo>
                  <a:lnTo>
                    <a:pt x="2840426" y="6202985"/>
                  </a:lnTo>
                  <a:lnTo>
                    <a:pt x="2876869" y="6177207"/>
                  </a:lnTo>
                  <a:lnTo>
                    <a:pt x="2908351" y="6145725"/>
                  </a:lnTo>
                  <a:lnTo>
                    <a:pt x="2934128" y="6109282"/>
                  </a:lnTo>
                  <a:lnTo>
                    <a:pt x="2953460" y="6068620"/>
                  </a:lnTo>
                  <a:lnTo>
                    <a:pt x="2965603" y="6024480"/>
                  </a:lnTo>
                  <a:lnTo>
                    <a:pt x="2969816" y="5977606"/>
                  </a:lnTo>
                  <a:lnTo>
                    <a:pt x="2968234" y="5977606"/>
                  </a:lnTo>
                  <a:lnTo>
                    <a:pt x="2968234" y="424033"/>
                  </a:lnTo>
                  <a:lnTo>
                    <a:pt x="2964021" y="377159"/>
                  </a:lnTo>
                  <a:lnTo>
                    <a:pt x="2951878" y="333020"/>
                  </a:lnTo>
                  <a:lnTo>
                    <a:pt x="2932546" y="292358"/>
                  </a:lnTo>
                  <a:lnTo>
                    <a:pt x="2906769" y="255915"/>
                  </a:lnTo>
                  <a:lnTo>
                    <a:pt x="2875287" y="224433"/>
                  </a:lnTo>
                  <a:lnTo>
                    <a:pt x="2838844" y="198656"/>
                  </a:lnTo>
                  <a:lnTo>
                    <a:pt x="2798182" y="179324"/>
                  </a:lnTo>
                  <a:lnTo>
                    <a:pt x="2754043" y="167181"/>
                  </a:lnTo>
                  <a:lnTo>
                    <a:pt x="2707169" y="162968"/>
                  </a:lnTo>
                  <a:lnTo>
                    <a:pt x="3031471" y="162968"/>
                  </a:lnTo>
                  <a:lnTo>
                    <a:pt x="3070902" y="218697"/>
                  </a:lnTo>
                  <a:lnTo>
                    <a:pt x="3091890" y="259178"/>
                  </a:lnTo>
                  <a:lnTo>
                    <a:pt x="3108684" y="301962"/>
                  </a:lnTo>
                  <a:lnTo>
                    <a:pt x="3121014" y="346780"/>
                  </a:lnTo>
                  <a:lnTo>
                    <a:pt x="3128610" y="393362"/>
                  </a:lnTo>
                  <a:lnTo>
                    <a:pt x="3131202" y="441437"/>
                  </a:lnTo>
                  <a:lnTo>
                    <a:pt x="3131202" y="5952291"/>
                  </a:lnTo>
                  <a:lnTo>
                    <a:pt x="3128610" y="6000366"/>
                  </a:lnTo>
                  <a:lnTo>
                    <a:pt x="3121014" y="6046948"/>
                  </a:lnTo>
                  <a:lnTo>
                    <a:pt x="3108684" y="6091766"/>
                  </a:lnTo>
                  <a:lnTo>
                    <a:pt x="3091890" y="6134551"/>
                  </a:lnTo>
                  <a:lnTo>
                    <a:pt x="3070902" y="6175031"/>
                  </a:lnTo>
                  <a:lnTo>
                    <a:pt x="3045991" y="6212938"/>
                  </a:lnTo>
                  <a:lnTo>
                    <a:pt x="3025025" y="6238672"/>
                  </a:lnTo>
                  <a:close/>
                </a:path>
                <a:path w="3131820" h="6393815">
                  <a:moveTo>
                    <a:pt x="2360406" y="281634"/>
                  </a:moveTo>
                  <a:lnTo>
                    <a:pt x="1941377" y="281634"/>
                  </a:lnTo>
                  <a:lnTo>
                    <a:pt x="1956902" y="278568"/>
                  </a:lnTo>
                  <a:lnTo>
                    <a:pt x="1969461" y="270163"/>
                  </a:lnTo>
                  <a:lnTo>
                    <a:pt x="1977867" y="257604"/>
                  </a:lnTo>
                  <a:lnTo>
                    <a:pt x="1980932" y="242078"/>
                  </a:lnTo>
                  <a:lnTo>
                    <a:pt x="1977867" y="226553"/>
                  </a:lnTo>
                  <a:lnTo>
                    <a:pt x="1969461" y="213994"/>
                  </a:lnTo>
                  <a:lnTo>
                    <a:pt x="1956902" y="205588"/>
                  </a:lnTo>
                  <a:lnTo>
                    <a:pt x="1941377" y="202523"/>
                  </a:lnTo>
                  <a:lnTo>
                    <a:pt x="2368575" y="202523"/>
                  </a:lnTo>
                  <a:lnTo>
                    <a:pt x="2368575" y="234168"/>
                  </a:lnTo>
                  <a:lnTo>
                    <a:pt x="2361018" y="280457"/>
                  </a:lnTo>
                  <a:lnTo>
                    <a:pt x="2360406" y="281634"/>
                  </a:lnTo>
                  <a:close/>
                </a:path>
                <a:path w="3131820" h="6393815">
                  <a:moveTo>
                    <a:pt x="1912498" y="268976"/>
                  </a:moveTo>
                  <a:lnTo>
                    <a:pt x="1737271" y="268976"/>
                  </a:lnTo>
                  <a:lnTo>
                    <a:pt x="1747481" y="266998"/>
                  </a:lnTo>
                  <a:lnTo>
                    <a:pt x="1756060" y="261460"/>
                  </a:lnTo>
                  <a:lnTo>
                    <a:pt x="1761969" y="252956"/>
                  </a:lnTo>
                  <a:lnTo>
                    <a:pt x="1764169" y="242078"/>
                  </a:lnTo>
                  <a:lnTo>
                    <a:pt x="1761969" y="231201"/>
                  </a:lnTo>
                  <a:lnTo>
                    <a:pt x="1756060" y="222696"/>
                  </a:lnTo>
                  <a:lnTo>
                    <a:pt x="1747481" y="217158"/>
                  </a:lnTo>
                  <a:lnTo>
                    <a:pt x="1737271" y="215181"/>
                  </a:lnTo>
                  <a:lnTo>
                    <a:pt x="1913056" y="215181"/>
                  </a:lnTo>
                  <a:lnTo>
                    <a:pt x="1905109" y="226553"/>
                  </a:lnTo>
                  <a:lnTo>
                    <a:pt x="1901821" y="242078"/>
                  </a:lnTo>
                  <a:lnTo>
                    <a:pt x="1904887" y="257604"/>
                  </a:lnTo>
                  <a:lnTo>
                    <a:pt x="1912498" y="268976"/>
                  </a:lnTo>
                  <a:close/>
                </a:path>
              </a:pathLst>
            </a:custGeom>
            <a:solidFill>
              <a:srgbClr val="000000"/>
            </a:solidFill>
          </p:spPr>
          <p:txBody>
            <a:bodyPr wrap="square" lIns="0" tIns="0" rIns="0" bIns="0" rtlCol="0"/>
            <a:lstStyle/>
            <a:p>
              <a:endParaRPr/>
            </a:p>
          </p:txBody>
        </p:sp>
        <p:pic>
          <p:nvPicPr>
            <p:cNvPr id="8" name="object 8"/>
            <p:cNvPicPr/>
            <p:nvPr/>
          </p:nvPicPr>
          <p:blipFill>
            <a:blip r:embed="rId2" cstate="print">
              <a:extLst>
                <a:ext uri="{28A0092B-C50C-407E-A947-70E740481C1C}">
                  <a14:useLocalDpi xmlns:a14="http://schemas.microsoft.com/office/drawing/2010/main" val="0"/>
                </a:ext>
              </a:extLst>
            </a:blip>
            <a:srcRect/>
            <a:stretch/>
          </p:blipFill>
          <p:spPr>
            <a:xfrm>
              <a:off x="1756116" y="1203182"/>
              <a:ext cx="2968234" cy="6266271"/>
            </a:xfrm>
            <a:prstGeom prst="rect">
              <a:avLst/>
            </a:prstGeom>
          </p:spPr>
        </p:pic>
        <p:sp>
          <p:nvSpPr>
            <p:cNvPr id="9" name="object 9"/>
            <p:cNvSpPr/>
            <p:nvPr/>
          </p:nvSpPr>
          <p:spPr>
            <a:xfrm>
              <a:off x="3023381" y="1275526"/>
              <a:ext cx="433705" cy="53975"/>
            </a:xfrm>
            <a:custGeom>
              <a:avLst/>
              <a:gdLst/>
              <a:ahLst/>
              <a:cxnLst/>
              <a:rect l="l" t="t" r="r" b="b"/>
              <a:pathLst>
                <a:path w="433704" h="53975">
                  <a:moveTo>
                    <a:pt x="406629" y="53795"/>
                  </a:moveTo>
                  <a:lnTo>
                    <a:pt x="26897" y="53795"/>
                  </a:lnTo>
                  <a:lnTo>
                    <a:pt x="16687" y="51817"/>
                  </a:lnTo>
                  <a:lnTo>
                    <a:pt x="8108" y="46279"/>
                  </a:lnTo>
                  <a:lnTo>
                    <a:pt x="2200" y="37775"/>
                  </a:lnTo>
                  <a:lnTo>
                    <a:pt x="0" y="26897"/>
                  </a:lnTo>
                  <a:lnTo>
                    <a:pt x="2200" y="16019"/>
                  </a:lnTo>
                  <a:lnTo>
                    <a:pt x="8108" y="7515"/>
                  </a:lnTo>
                  <a:lnTo>
                    <a:pt x="16687" y="1977"/>
                  </a:lnTo>
                  <a:lnTo>
                    <a:pt x="26897" y="0"/>
                  </a:lnTo>
                  <a:lnTo>
                    <a:pt x="406629" y="0"/>
                  </a:lnTo>
                  <a:lnTo>
                    <a:pt x="416839" y="1977"/>
                  </a:lnTo>
                  <a:lnTo>
                    <a:pt x="425417" y="7515"/>
                  </a:lnTo>
                  <a:lnTo>
                    <a:pt x="431326" y="16019"/>
                  </a:lnTo>
                  <a:lnTo>
                    <a:pt x="433526" y="26897"/>
                  </a:lnTo>
                  <a:lnTo>
                    <a:pt x="431326" y="37775"/>
                  </a:lnTo>
                  <a:lnTo>
                    <a:pt x="425417" y="46279"/>
                  </a:lnTo>
                  <a:lnTo>
                    <a:pt x="416839" y="51817"/>
                  </a:lnTo>
                  <a:lnTo>
                    <a:pt x="406629" y="53795"/>
                  </a:lnTo>
                  <a:close/>
                </a:path>
              </a:pathLst>
            </a:custGeom>
            <a:solidFill>
              <a:srgbClr val="5B5B5B"/>
            </a:solidFill>
          </p:spPr>
          <p:txBody>
            <a:bodyPr wrap="square" lIns="0" tIns="0" rIns="0" bIns="0" rtlCol="0"/>
            <a:lstStyle/>
            <a:p>
              <a:endParaRPr/>
            </a:p>
          </p:txBody>
        </p:sp>
        <p:pic>
          <p:nvPicPr>
            <p:cNvPr id="10" name="object 10"/>
            <p:cNvPicPr/>
            <p:nvPr/>
          </p:nvPicPr>
          <p:blipFill>
            <a:blip r:embed="rId3" cstate="print"/>
            <a:stretch>
              <a:fillRect/>
            </a:stretch>
          </p:blipFill>
          <p:spPr>
            <a:xfrm>
              <a:off x="3594534" y="1262868"/>
              <a:ext cx="79165" cy="79110"/>
            </a:xfrm>
            <a:prstGeom prst="rect">
              <a:avLst/>
            </a:prstGeom>
          </p:spPr>
        </p:pic>
        <p:sp>
          <p:nvSpPr>
            <p:cNvPr id="11" name="object 11"/>
            <p:cNvSpPr/>
            <p:nvPr/>
          </p:nvSpPr>
          <p:spPr>
            <a:xfrm>
              <a:off x="1626285" y="1883104"/>
              <a:ext cx="3259454" cy="1528445"/>
            </a:xfrm>
            <a:custGeom>
              <a:avLst/>
              <a:gdLst/>
              <a:ahLst/>
              <a:cxnLst/>
              <a:rect l="l" t="t" r="r" b="b"/>
              <a:pathLst>
                <a:path w="3259454" h="1528445">
                  <a:moveTo>
                    <a:pt x="34798" y="1047419"/>
                  </a:moveTo>
                  <a:lnTo>
                    <a:pt x="21348" y="1050188"/>
                  </a:lnTo>
                  <a:lnTo>
                    <a:pt x="10274" y="1057706"/>
                  </a:lnTo>
                  <a:lnTo>
                    <a:pt x="2768" y="1068781"/>
                  </a:lnTo>
                  <a:lnTo>
                    <a:pt x="0" y="1082230"/>
                  </a:lnTo>
                  <a:lnTo>
                    <a:pt x="0" y="1493608"/>
                  </a:lnTo>
                  <a:lnTo>
                    <a:pt x="2768" y="1507058"/>
                  </a:lnTo>
                  <a:lnTo>
                    <a:pt x="10274" y="1518132"/>
                  </a:lnTo>
                  <a:lnTo>
                    <a:pt x="21348" y="1525651"/>
                  </a:lnTo>
                  <a:lnTo>
                    <a:pt x="34798" y="1528419"/>
                  </a:lnTo>
                  <a:lnTo>
                    <a:pt x="34798" y="1047419"/>
                  </a:lnTo>
                  <a:close/>
                </a:path>
                <a:path w="3259454" h="1528445">
                  <a:moveTo>
                    <a:pt x="34798" y="463588"/>
                  </a:moveTo>
                  <a:lnTo>
                    <a:pt x="21348" y="466115"/>
                  </a:lnTo>
                  <a:lnTo>
                    <a:pt x="10274" y="473075"/>
                  </a:lnTo>
                  <a:lnTo>
                    <a:pt x="2768" y="483616"/>
                  </a:lnTo>
                  <a:lnTo>
                    <a:pt x="0" y="496811"/>
                  </a:lnTo>
                  <a:lnTo>
                    <a:pt x="0" y="908189"/>
                  </a:lnTo>
                  <a:lnTo>
                    <a:pt x="2768" y="921639"/>
                  </a:lnTo>
                  <a:lnTo>
                    <a:pt x="10274" y="932713"/>
                  </a:lnTo>
                  <a:lnTo>
                    <a:pt x="21348" y="940231"/>
                  </a:lnTo>
                  <a:lnTo>
                    <a:pt x="34798" y="943000"/>
                  </a:lnTo>
                  <a:lnTo>
                    <a:pt x="34798" y="463588"/>
                  </a:lnTo>
                  <a:close/>
                </a:path>
                <a:path w="3259454" h="1528445">
                  <a:moveTo>
                    <a:pt x="34798" y="0"/>
                  </a:moveTo>
                  <a:lnTo>
                    <a:pt x="21348" y="2514"/>
                  </a:lnTo>
                  <a:lnTo>
                    <a:pt x="10274" y="9486"/>
                  </a:lnTo>
                  <a:lnTo>
                    <a:pt x="2768" y="20027"/>
                  </a:lnTo>
                  <a:lnTo>
                    <a:pt x="0" y="33223"/>
                  </a:lnTo>
                  <a:lnTo>
                    <a:pt x="0" y="231000"/>
                  </a:lnTo>
                  <a:lnTo>
                    <a:pt x="2768" y="244449"/>
                  </a:lnTo>
                  <a:lnTo>
                    <a:pt x="10274" y="255524"/>
                  </a:lnTo>
                  <a:lnTo>
                    <a:pt x="21348" y="263042"/>
                  </a:lnTo>
                  <a:lnTo>
                    <a:pt x="34798" y="265811"/>
                  </a:lnTo>
                  <a:lnTo>
                    <a:pt x="34798" y="0"/>
                  </a:lnTo>
                  <a:close/>
                </a:path>
                <a:path w="3259454" h="1528445">
                  <a:moveTo>
                    <a:pt x="3259353" y="640257"/>
                  </a:moveTo>
                  <a:lnTo>
                    <a:pt x="3253816" y="632091"/>
                  </a:lnTo>
                  <a:lnTo>
                    <a:pt x="3242741" y="624573"/>
                  </a:lnTo>
                  <a:lnTo>
                    <a:pt x="3229292" y="621804"/>
                  </a:lnTo>
                  <a:lnTo>
                    <a:pt x="3229292" y="1392351"/>
                  </a:lnTo>
                  <a:lnTo>
                    <a:pt x="3242741" y="1389583"/>
                  </a:lnTo>
                  <a:lnTo>
                    <a:pt x="3253816" y="1382064"/>
                  </a:lnTo>
                  <a:lnTo>
                    <a:pt x="3259353" y="1373898"/>
                  </a:lnTo>
                  <a:lnTo>
                    <a:pt x="3259353" y="640257"/>
                  </a:lnTo>
                  <a:close/>
                </a:path>
              </a:pathLst>
            </a:custGeom>
            <a:solidFill>
              <a:srgbClr val="EBCDB4"/>
            </a:solidFill>
          </p:spPr>
          <p:txBody>
            <a:bodyPr wrap="square" lIns="0" tIns="0" rIns="0" bIns="0" rtlCol="0"/>
            <a:lstStyle/>
            <a:p>
              <a:endParaRPr/>
            </a:p>
          </p:txBody>
        </p:sp>
        <p:sp>
          <p:nvSpPr>
            <p:cNvPr id="12" name="object 12"/>
            <p:cNvSpPr/>
            <p:nvPr/>
          </p:nvSpPr>
          <p:spPr>
            <a:xfrm>
              <a:off x="1661094" y="1028701"/>
              <a:ext cx="3194685" cy="6456045"/>
            </a:xfrm>
            <a:custGeom>
              <a:avLst/>
              <a:gdLst/>
              <a:ahLst/>
              <a:cxnLst/>
              <a:rect l="l" t="t" r="r" b="b"/>
              <a:pathLst>
                <a:path w="3194685" h="6456045">
                  <a:moveTo>
                    <a:pt x="2752696" y="6455434"/>
                  </a:moveTo>
                  <a:lnTo>
                    <a:pt x="441794" y="6455434"/>
                  </a:lnTo>
                  <a:lnTo>
                    <a:pt x="424746" y="6454572"/>
                  </a:lnTo>
                  <a:lnTo>
                    <a:pt x="377800" y="6447397"/>
                  </a:lnTo>
                  <a:lnTo>
                    <a:pt x="332480" y="6435730"/>
                  </a:lnTo>
                  <a:lnTo>
                    <a:pt x="289026" y="6419810"/>
                  </a:lnTo>
                  <a:lnTo>
                    <a:pt x="247676" y="6399876"/>
                  </a:lnTo>
                  <a:lnTo>
                    <a:pt x="208670" y="6376166"/>
                  </a:lnTo>
                  <a:lnTo>
                    <a:pt x="172245" y="6348920"/>
                  </a:lnTo>
                  <a:lnTo>
                    <a:pt x="138641" y="6318375"/>
                  </a:lnTo>
                  <a:lnTo>
                    <a:pt x="108097" y="6284771"/>
                  </a:lnTo>
                  <a:lnTo>
                    <a:pt x="80850" y="6248347"/>
                  </a:lnTo>
                  <a:lnTo>
                    <a:pt x="57140" y="6209340"/>
                  </a:lnTo>
                  <a:lnTo>
                    <a:pt x="37206" y="6167991"/>
                  </a:lnTo>
                  <a:lnTo>
                    <a:pt x="21286" y="6124537"/>
                  </a:lnTo>
                  <a:lnTo>
                    <a:pt x="9619" y="6079217"/>
                  </a:lnTo>
                  <a:lnTo>
                    <a:pt x="2444" y="6032270"/>
                  </a:lnTo>
                  <a:lnTo>
                    <a:pt x="80" y="5985517"/>
                  </a:lnTo>
                  <a:lnTo>
                    <a:pt x="0" y="473081"/>
                  </a:lnTo>
                  <a:lnTo>
                    <a:pt x="593" y="449126"/>
                  </a:lnTo>
                  <a:lnTo>
                    <a:pt x="5380" y="400992"/>
                  </a:lnTo>
                  <a:lnTo>
                    <a:pt x="14437" y="355206"/>
                  </a:lnTo>
                  <a:lnTo>
                    <a:pt x="26638" y="315676"/>
                  </a:lnTo>
                  <a:lnTo>
                    <a:pt x="47466" y="267394"/>
                  </a:lnTo>
                  <a:lnTo>
                    <a:pt x="69617" y="227838"/>
                  </a:lnTo>
                  <a:lnTo>
                    <a:pt x="104970" y="175922"/>
                  </a:lnTo>
                  <a:lnTo>
                    <a:pt x="139235" y="137652"/>
                  </a:lnTo>
                  <a:lnTo>
                    <a:pt x="147541" y="130285"/>
                  </a:lnTo>
                  <a:lnTo>
                    <a:pt x="164154" y="114957"/>
                  </a:lnTo>
                  <a:lnTo>
                    <a:pt x="208543" y="80706"/>
                  </a:lnTo>
                  <a:lnTo>
                    <a:pt x="247420" y="57199"/>
                  </a:lnTo>
                  <a:lnTo>
                    <a:pt x="288788" y="37345"/>
                  </a:lnTo>
                  <a:lnTo>
                    <a:pt x="332343" y="21421"/>
                  </a:lnTo>
                  <a:lnTo>
                    <a:pt x="377780" y="9705"/>
                  </a:lnTo>
                  <a:lnTo>
                    <a:pt x="424794" y="2472"/>
                  </a:lnTo>
                  <a:lnTo>
                    <a:pt x="473077" y="0"/>
                  </a:lnTo>
                  <a:lnTo>
                    <a:pt x="2722996" y="0"/>
                  </a:lnTo>
                  <a:lnTo>
                    <a:pt x="2771195" y="2389"/>
                  </a:lnTo>
                  <a:lnTo>
                    <a:pt x="2818016" y="9428"/>
                  </a:lnTo>
                  <a:lnTo>
                    <a:pt x="2863231" y="20923"/>
                  </a:lnTo>
                  <a:lnTo>
                    <a:pt x="2892750" y="31644"/>
                  </a:lnTo>
                  <a:lnTo>
                    <a:pt x="473082" y="31644"/>
                  </a:lnTo>
                  <a:lnTo>
                    <a:pt x="425012" y="34236"/>
                  </a:lnTo>
                  <a:lnTo>
                    <a:pt x="378434" y="41835"/>
                  </a:lnTo>
                  <a:lnTo>
                    <a:pt x="333620" y="54174"/>
                  </a:lnTo>
                  <a:lnTo>
                    <a:pt x="290841" y="70986"/>
                  </a:lnTo>
                  <a:lnTo>
                    <a:pt x="250341" y="92002"/>
                  </a:lnTo>
                  <a:lnTo>
                    <a:pt x="212434" y="116957"/>
                  </a:lnTo>
                  <a:lnTo>
                    <a:pt x="177371" y="145582"/>
                  </a:lnTo>
                  <a:lnTo>
                    <a:pt x="145422" y="177611"/>
                  </a:lnTo>
                  <a:lnTo>
                    <a:pt x="116856" y="212776"/>
                  </a:lnTo>
                  <a:lnTo>
                    <a:pt x="91944" y="250810"/>
                  </a:lnTo>
                  <a:lnTo>
                    <a:pt x="70956" y="291446"/>
                  </a:lnTo>
                  <a:lnTo>
                    <a:pt x="54162" y="334416"/>
                  </a:lnTo>
                  <a:lnTo>
                    <a:pt x="41832" y="379454"/>
                  </a:lnTo>
                  <a:lnTo>
                    <a:pt x="34236" y="426292"/>
                  </a:lnTo>
                  <a:lnTo>
                    <a:pt x="31729" y="473081"/>
                  </a:lnTo>
                  <a:lnTo>
                    <a:pt x="31644" y="5985517"/>
                  </a:lnTo>
                  <a:lnTo>
                    <a:pt x="34236" y="6033592"/>
                  </a:lnTo>
                  <a:lnTo>
                    <a:pt x="41832" y="6080174"/>
                  </a:lnTo>
                  <a:lnTo>
                    <a:pt x="54162" y="6124992"/>
                  </a:lnTo>
                  <a:lnTo>
                    <a:pt x="70956" y="6167777"/>
                  </a:lnTo>
                  <a:lnTo>
                    <a:pt x="91944" y="6208257"/>
                  </a:lnTo>
                  <a:lnTo>
                    <a:pt x="116856" y="6246165"/>
                  </a:lnTo>
                  <a:lnTo>
                    <a:pt x="145422" y="6281228"/>
                  </a:lnTo>
                  <a:lnTo>
                    <a:pt x="177371" y="6313177"/>
                  </a:lnTo>
                  <a:lnTo>
                    <a:pt x="212434" y="6341743"/>
                  </a:lnTo>
                  <a:lnTo>
                    <a:pt x="250341" y="6366655"/>
                  </a:lnTo>
                  <a:lnTo>
                    <a:pt x="290822" y="6387643"/>
                  </a:lnTo>
                  <a:lnTo>
                    <a:pt x="333607" y="6404437"/>
                  </a:lnTo>
                  <a:lnTo>
                    <a:pt x="378425" y="6416767"/>
                  </a:lnTo>
                  <a:lnTo>
                    <a:pt x="425007" y="6424363"/>
                  </a:lnTo>
                  <a:lnTo>
                    <a:pt x="473082" y="6426955"/>
                  </a:lnTo>
                  <a:lnTo>
                    <a:pt x="2885962" y="6426955"/>
                  </a:lnTo>
                  <a:lnTo>
                    <a:pt x="2862011" y="6435730"/>
                  </a:lnTo>
                  <a:lnTo>
                    <a:pt x="2816691" y="6447397"/>
                  </a:lnTo>
                  <a:lnTo>
                    <a:pt x="2769744" y="6454572"/>
                  </a:lnTo>
                  <a:lnTo>
                    <a:pt x="2752696" y="6455434"/>
                  </a:lnTo>
                  <a:close/>
                </a:path>
                <a:path w="3194685" h="6456045">
                  <a:moveTo>
                    <a:pt x="2885962" y="6426955"/>
                  </a:moveTo>
                  <a:lnTo>
                    <a:pt x="2721409" y="6426955"/>
                  </a:lnTo>
                  <a:lnTo>
                    <a:pt x="2769485" y="6424363"/>
                  </a:lnTo>
                  <a:lnTo>
                    <a:pt x="2816066" y="6416767"/>
                  </a:lnTo>
                  <a:lnTo>
                    <a:pt x="2860884" y="6404437"/>
                  </a:lnTo>
                  <a:lnTo>
                    <a:pt x="2903669" y="6387643"/>
                  </a:lnTo>
                  <a:lnTo>
                    <a:pt x="2944150" y="6366655"/>
                  </a:lnTo>
                  <a:lnTo>
                    <a:pt x="2982057" y="6341743"/>
                  </a:lnTo>
                  <a:lnTo>
                    <a:pt x="3017120" y="6313177"/>
                  </a:lnTo>
                  <a:lnTo>
                    <a:pt x="3049069" y="6281228"/>
                  </a:lnTo>
                  <a:lnTo>
                    <a:pt x="3077635" y="6246165"/>
                  </a:lnTo>
                  <a:lnTo>
                    <a:pt x="3102547" y="6208257"/>
                  </a:lnTo>
                  <a:lnTo>
                    <a:pt x="3123535" y="6167777"/>
                  </a:lnTo>
                  <a:lnTo>
                    <a:pt x="3140329" y="6124992"/>
                  </a:lnTo>
                  <a:lnTo>
                    <a:pt x="3152659" y="6080174"/>
                  </a:lnTo>
                  <a:lnTo>
                    <a:pt x="3160255" y="6033592"/>
                  </a:lnTo>
                  <a:lnTo>
                    <a:pt x="3162847" y="5985517"/>
                  </a:lnTo>
                  <a:lnTo>
                    <a:pt x="3162847" y="473081"/>
                  </a:lnTo>
                  <a:lnTo>
                    <a:pt x="3160255" y="425006"/>
                  </a:lnTo>
                  <a:lnTo>
                    <a:pt x="3152659" y="378424"/>
                  </a:lnTo>
                  <a:lnTo>
                    <a:pt x="3140329" y="333606"/>
                  </a:lnTo>
                  <a:lnTo>
                    <a:pt x="3123535" y="290822"/>
                  </a:lnTo>
                  <a:lnTo>
                    <a:pt x="3102547" y="250341"/>
                  </a:lnTo>
                  <a:lnTo>
                    <a:pt x="3077635" y="212434"/>
                  </a:lnTo>
                  <a:lnTo>
                    <a:pt x="3049069" y="177370"/>
                  </a:lnTo>
                  <a:lnTo>
                    <a:pt x="3017120" y="145421"/>
                  </a:lnTo>
                  <a:lnTo>
                    <a:pt x="2982057" y="116855"/>
                  </a:lnTo>
                  <a:lnTo>
                    <a:pt x="2944239" y="92002"/>
                  </a:lnTo>
                  <a:lnTo>
                    <a:pt x="2903650" y="70956"/>
                  </a:lnTo>
                  <a:lnTo>
                    <a:pt x="2860871" y="54162"/>
                  </a:lnTo>
                  <a:lnTo>
                    <a:pt x="2816057" y="41832"/>
                  </a:lnTo>
                  <a:lnTo>
                    <a:pt x="2769479" y="34236"/>
                  </a:lnTo>
                  <a:lnTo>
                    <a:pt x="2721409" y="31644"/>
                  </a:lnTo>
                  <a:lnTo>
                    <a:pt x="2892750" y="31644"/>
                  </a:lnTo>
                  <a:lnTo>
                    <a:pt x="2947960" y="56507"/>
                  </a:lnTo>
                  <a:lnTo>
                    <a:pt x="2987031" y="80208"/>
                  </a:lnTo>
                  <a:lnTo>
                    <a:pt x="3023611" y="107590"/>
                  </a:lnTo>
                  <a:lnTo>
                    <a:pt x="3056838" y="137652"/>
                  </a:lnTo>
                  <a:lnTo>
                    <a:pt x="3090436" y="176144"/>
                  </a:lnTo>
                  <a:lnTo>
                    <a:pt x="3114391" y="208852"/>
                  </a:lnTo>
                  <a:lnTo>
                    <a:pt x="3138125" y="247023"/>
                  </a:lnTo>
                  <a:lnTo>
                    <a:pt x="3155677" y="283092"/>
                  </a:lnTo>
                  <a:lnTo>
                    <a:pt x="3173923" y="332264"/>
                  </a:lnTo>
                  <a:lnTo>
                    <a:pt x="3185048" y="378424"/>
                  </a:lnTo>
                  <a:lnTo>
                    <a:pt x="3192118" y="424428"/>
                  </a:lnTo>
                  <a:lnTo>
                    <a:pt x="3194491" y="473081"/>
                  </a:lnTo>
                  <a:lnTo>
                    <a:pt x="3194411" y="5985517"/>
                  </a:lnTo>
                  <a:lnTo>
                    <a:pt x="3192046" y="6032270"/>
                  </a:lnTo>
                  <a:lnTo>
                    <a:pt x="3184871" y="6079217"/>
                  </a:lnTo>
                  <a:lnTo>
                    <a:pt x="3173204" y="6124537"/>
                  </a:lnTo>
                  <a:lnTo>
                    <a:pt x="3157284" y="6167991"/>
                  </a:lnTo>
                  <a:lnTo>
                    <a:pt x="3137350" y="6209340"/>
                  </a:lnTo>
                  <a:lnTo>
                    <a:pt x="3113640" y="6248347"/>
                  </a:lnTo>
                  <a:lnTo>
                    <a:pt x="3086394" y="6284771"/>
                  </a:lnTo>
                  <a:lnTo>
                    <a:pt x="3055849" y="6318375"/>
                  </a:lnTo>
                  <a:lnTo>
                    <a:pt x="3022245" y="6348920"/>
                  </a:lnTo>
                  <a:lnTo>
                    <a:pt x="2985821" y="6376166"/>
                  </a:lnTo>
                  <a:lnTo>
                    <a:pt x="2946814" y="6399876"/>
                  </a:lnTo>
                  <a:lnTo>
                    <a:pt x="2905465" y="6419810"/>
                  </a:lnTo>
                  <a:lnTo>
                    <a:pt x="2885962" y="6426955"/>
                  </a:lnTo>
                  <a:close/>
                </a:path>
              </a:pathLst>
            </a:custGeom>
            <a:solidFill>
              <a:srgbClr val="FBE8D8"/>
            </a:solidFill>
          </p:spPr>
          <p:txBody>
            <a:bodyPr wrap="square" lIns="0" tIns="0" rIns="0" bIns="0" rtlCol="0"/>
            <a:lstStyle/>
            <a:p>
              <a:endParaRPr/>
            </a:p>
          </p:txBody>
        </p:sp>
      </p:grpSp>
      <p:sp>
        <p:nvSpPr>
          <p:cNvPr id="13" name="object 13"/>
          <p:cNvSpPr txBox="1">
            <a:spLocks noGrp="1"/>
          </p:cNvSpPr>
          <p:nvPr>
            <p:ph type="title"/>
          </p:nvPr>
        </p:nvSpPr>
        <p:spPr>
          <a:xfrm>
            <a:off x="9603928" y="1077509"/>
            <a:ext cx="7958651" cy="907941"/>
          </a:xfrm>
          <a:prstGeom prst="rect">
            <a:avLst/>
          </a:prstGeom>
        </p:spPr>
        <p:txBody>
          <a:bodyPr vert="horz" wrap="square" lIns="0" tIns="111760" rIns="0" bIns="0" rtlCol="0">
            <a:spAutoFit/>
          </a:bodyPr>
          <a:lstStyle/>
          <a:p>
            <a:pPr marL="12700" marR="5080">
              <a:lnSpc>
                <a:spcPts val="6150"/>
              </a:lnSpc>
              <a:spcBef>
                <a:spcPts val="880"/>
              </a:spcBef>
            </a:pPr>
            <a:r>
              <a:rPr lang="en-US" sz="5700" spc="-180">
                <a:latin typeface="Times New Roman" panose="02020603050405020304" pitchFamily="18" charset="0"/>
                <a:cs typeface="Times New Roman" panose="02020603050405020304" pitchFamily="18" charset="0"/>
              </a:rPr>
              <a:t>GIAO DIỆN ỨNG DỤNG</a:t>
            </a:r>
            <a:endParaRPr sz="570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5173586" y="2799699"/>
            <a:ext cx="3259454" cy="6456045"/>
            <a:chOff x="5173586" y="2799699"/>
            <a:chExt cx="3259454" cy="6456045"/>
          </a:xfrm>
        </p:grpSpPr>
        <p:sp>
          <p:nvSpPr>
            <p:cNvPr id="15" name="object 15"/>
            <p:cNvSpPr/>
            <p:nvPr/>
          </p:nvSpPr>
          <p:spPr>
            <a:xfrm>
              <a:off x="5240049" y="2831343"/>
              <a:ext cx="3131820" cy="6393815"/>
            </a:xfrm>
            <a:custGeom>
              <a:avLst/>
              <a:gdLst/>
              <a:ahLst/>
              <a:cxnLst/>
              <a:rect l="l" t="t" r="r" b="b"/>
              <a:pathLst>
                <a:path w="3131820" h="6393815">
                  <a:moveTo>
                    <a:pt x="2689764" y="6393728"/>
                  </a:moveTo>
                  <a:lnTo>
                    <a:pt x="441437" y="6393728"/>
                  </a:lnTo>
                  <a:lnTo>
                    <a:pt x="393362" y="6391136"/>
                  </a:lnTo>
                  <a:lnTo>
                    <a:pt x="346780" y="6383540"/>
                  </a:lnTo>
                  <a:lnTo>
                    <a:pt x="301962" y="6371210"/>
                  </a:lnTo>
                  <a:lnTo>
                    <a:pt x="259177" y="6354416"/>
                  </a:lnTo>
                  <a:lnTo>
                    <a:pt x="218697" y="6333428"/>
                  </a:lnTo>
                  <a:lnTo>
                    <a:pt x="180790" y="6308517"/>
                  </a:lnTo>
                  <a:lnTo>
                    <a:pt x="145726" y="6279951"/>
                  </a:lnTo>
                  <a:lnTo>
                    <a:pt x="113777" y="6248002"/>
                  </a:lnTo>
                  <a:lnTo>
                    <a:pt x="85211" y="6212938"/>
                  </a:lnTo>
                  <a:lnTo>
                    <a:pt x="60299" y="6175031"/>
                  </a:lnTo>
                  <a:lnTo>
                    <a:pt x="39312" y="6134551"/>
                  </a:lnTo>
                  <a:lnTo>
                    <a:pt x="22518" y="6091766"/>
                  </a:lnTo>
                  <a:lnTo>
                    <a:pt x="10188" y="6046948"/>
                  </a:lnTo>
                  <a:lnTo>
                    <a:pt x="2592" y="6000366"/>
                  </a:lnTo>
                  <a:lnTo>
                    <a:pt x="0" y="5952291"/>
                  </a:lnTo>
                  <a:lnTo>
                    <a:pt x="0" y="441437"/>
                  </a:lnTo>
                  <a:lnTo>
                    <a:pt x="2592" y="393362"/>
                  </a:lnTo>
                  <a:lnTo>
                    <a:pt x="10188" y="346780"/>
                  </a:lnTo>
                  <a:lnTo>
                    <a:pt x="22518" y="301962"/>
                  </a:lnTo>
                  <a:lnTo>
                    <a:pt x="39312" y="259178"/>
                  </a:lnTo>
                  <a:lnTo>
                    <a:pt x="60300" y="218697"/>
                  </a:lnTo>
                  <a:lnTo>
                    <a:pt x="85211" y="180790"/>
                  </a:lnTo>
                  <a:lnTo>
                    <a:pt x="113777" y="145726"/>
                  </a:lnTo>
                  <a:lnTo>
                    <a:pt x="145726" y="113777"/>
                  </a:lnTo>
                  <a:lnTo>
                    <a:pt x="180790" y="85211"/>
                  </a:lnTo>
                  <a:lnTo>
                    <a:pt x="218697" y="60299"/>
                  </a:lnTo>
                  <a:lnTo>
                    <a:pt x="259178" y="39312"/>
                  </a:lnTo>
                  <a:lnTo>
                    <a:pt x="301962" y="22518"/>
                  </a:lnTo>
                  <a:lnTo>
                    <a:pt x="346780" y="10188"/>
                  </a:lnTo>
                  <a:lnTo>
                    <a:pt x="393362" y="2592"/>
                  </a:lnTo>
                  <a:lnTo>
                    <a:pt x="441437" y="0"/>
                  </a:lnTo>
                  <a:lnTo>
                    <a:pt x="2689764" y="0"/>
                  </a:lnTo>
                  <a:lnTo>
                    <a:pt x="2737840" y="2592"/>
                  </a:lnTo>
                  <a:lnTo>
                    <a:pt x="2784421" y="10188"/>
                  </a:lnTo>
                  <a:lnTo>
                    <a:pt x="2829240" y="22518"/>
                  </a:lnTo>
                  <a:lnTo>
                    <a:pt x="2872024" y="39312"/>
                  </a:lnTo>
                  <a:lnTo>
                    <a:pt x="2912505" y="60299"/>
                  </a:lnTo>
                  <a:lnTo>
                    <a:pt x="2950412" y="85211"/>
                  </a:lnTo>
                  <a:lnTo>
                    <a:pt x="2985475" y="113777"/>
                  </a:lnTo>
                  <a:lnTo>
                    <a:pt x="3017425" y="145726"/>
                  </a:lnTo>
                  <a:lnTo>
                    <a:pt x="3031471" y="162968"/>
                  </a:lnTo>
                  <a:lnTo>
                    <a:pt x="425615" y="162968"/>
                  </a:lnTo>
                  <a:lnTo>
                    <a:pt x="378741" y="167181"/>
                  </a:lnTo>
                  <a:lnTo>
                    <a:pt x="334602" y="179324"/>
                  </a:lnTo>
                  <a:lnTo>
                    <a:pt x="293940" y="198656"/>
                  </a:lnTo>
                  <a:lnTo>
                    <a:pt x="257497" y="224433"/>
                  </a:lnTo>
                  <a:lnTo>
                    <a:pt x="226015" y="255915"/>
                  </a:lnTo>
                  <a:lnTo>
                    <a:pt x="200237" y="292358"/>
                  </a:lnTo>
                  <a:lnTo>
                    <a:pt x="180906" y="333020"/>
                  </a:lnTo>
                  <a:lnTo>
                    <a:pt x="168762" y="377160"/>
                  </a:lnTo>
                  <a:lnTo>
                    <a:pt x="164550" y="424034"/>
                  </a:lnTo>
                  <a:lnTo>
                    <a:pt x="164550" y="5977606"/>
                  </a:lnTo>
                  <a:lnTo>
                    <a:pt x="168762" y="6024480"/>
                  </a:lnTo>
                  <a:lnTo>
                    <a:pt x="180906" y="6068620"/>
                  </a:lnTo>
                  <a:lnTo>
                    <a:pt x="200237" y="6109282"/>
                  </a:lnTo>
                  <a:lnTo>
                    <a:pt x="226015" y="6145725"/>
                  </a:lnTo>
                  <a:lnTo>
                    <a:pt x="257497" y="6177207"/>
                  </a:lnTo>
                  <a:lnTo>
                    <a:pt x="293940" y="6202985"/>
                  </a:lnTo>
                  <a:lnTo>
                    <a:pt x="334602" y="6222316"/>
                  </a:lnTo>
                  <a:lnTo>
                    <a:pt x="378741" y="6234460"/>
                  </a:lnTo>
                  <a:lnTo>
                    <a:pt x="425615" y="6238672"/>
                  </a:lnTo>
                  <a:lnTo>
                    <a:pt x="3025025" y="6238672"/>
                  </a:lnTo>
                  <a:lnTo>
                    <a:pt x="3017424" y="6248002"/>
                  </a:lnTo>
                  <a:lnTo>
                    <a:pt x="2985475" y="6279951"/>
                  </a:lnTo>
                  <a:lnTo>
                    <a:pt x="2950412" y="6308517"/>
                  </a:lnTo>
                  <a:lnTo>
                    <a:pt x="2912505" y="6333428"/>
                  </a:lnTo>
                  <a:lnTo>
                    <a:pt x="2872024" y="6354416"/>
                  </a:lnTo>
                  <a:lnTo>
                    <a:pt x="2829240" y="6371210"/>
                  </a:lnTo>
                  <a:lnTo>
                    <a:pt x="2784421" y="6383540"/>
                  </a:lnTo>
                  <a:lnTo>
                    <a:pt x="2737840" y="6391136"/>
                  </a:lnTo>
                  <a:lnTo>
                    <a:pt x="2689764" y="6393728"/>
                  </a:lnTo>
                  <a:close/>
                </a:path>
                <a:path w="3131820" h="6393815">
                  <a:moveTo>
                    <a:pt x="2221429" y="381314"/>
                  </a:moveTo>
                  <a:lnTo>
                    <a:pt x="912937" y="381314"/>
                  </a:lnTo>
                  <a:lnTo>
                    <a:pt x="866648" y="373757"/>
                  </a:lnTo>
                  <a:lnTo>
                    <a:pt x="826282" y="352758"/>
                  </a:lnTo>
                  <a:lnTo>
                    <a:pt x="794347" y="320822"/>
                  </a:lnTo>
                  <a:lnTo>
                    <a:pt x="773348" y="280457"/>
                  </a:lnTo>
                  <a:lnTo>
                    <a:pt x="765791" y="234168"/>
                  </a:lnTo>
                  <a:lnTo>
                    <a:pt x="765791" y="162968"/>
                  </a:lnTo>
                  <a:lnTo>
                    <a:pt x="2368574" y="162968"/>
                  </a:lnTo>
                  <a:lnTo>
                    <a:pt x="2368574" y="202523"/>
                  </a:lnTo>
                  <a:lnTo>
                    <a:pt x="1941377" y="202523"/>
                  </a:lnTo>
                  <a:lnTo>
                    <a:pt x="1926518" y="205589"/>
                  </a:lnTo>
                  <a:lnTo>
                    <a:pt x="1913886" y="213994"/>
                  </a:lnTo>
                  <a:lnTo>
                    <a:pt x="1913056" y="215181"/>
                  </a:lnTo>
                  <a:lnTo>
                    <a:pt x="1357540" y="215181"/>
                  </a:lnTo>
                  <a:lnTo>
                    <a:pt x="1347329" y="217159"/>
                  </a:lnTo>
                  <a:lnTo>
                    <a:pt x="1338751" y="222696"/>
                  </a:lnTo>
                  <a:lnTo>
                    <a:pt x="1332842" y="231201"/>
                  </a:lnTo>
                  <a:lnTo>
                    <a:pt x="1330642" y="242078"/>
                  </a:lnTo>
                  <a:lnTo>
                    <a:pt x="1332842" y="252956"/>
                  </a:lnTo>
                  <a:lnTo>
                    <a:pt x="1338751" y="261461"/>
                  </a:lnTo>
                  <a:lnTo>
                    <a:pt x="1347329" y="266998"/>
                  </a:lnTo>
                  <a:lnTo>
                    <a:pt x="1357540" y="268976"/>
                  </a:lnTo>
                  <a:lnTo>
                    <a:pt x="1912498" y="268976"/>
                  </a:lnTo>
                  <a:lnTo>
                    <a:pt x="1913292" y="270163"/>
                  </a:lnTo>
                  <a:lnTo>
                    <a:pt x="1925851" y="278568"/>
                  </a:lnTo>
                  <a:lnTo>
                    <a:pt x="1941377" y="281634"/>
                  </a:lnTo>
                  <a:lnTo>
                    <a:pt x="2360406" y="281634"/>
                  </a:lnTo>
                  <a:lnTo>
                    <a:pt x="2340019" y="320822"/>
                  </a:lnTo>
                  <a:lnTo>
                    <a:pt x="2308083" y="352758"/>
                  </a:lnTo>
                  <a:lnTo>
                    <a:pt x="2267718" y="373757"/>
                  </a:lnTo>
                  <a:lnTo>
                    <a:pt x="2221429" y="381314"/>
                  </a:lnTo>
                  <a:close/>
                </a:path>
                <a:path w="3131820" h="6393815">
                  <a:moveTo>
                    <a:pt x="3025025" y="6238672"/>
                  </a:moveTo>
                  <a:lnTo>
                    <a:pt x="2708751" y="6238672"/>
                  </a:lnTo>
                  <a:lnTo>
                    <a:pt x="2755625" y="6234460"/>
                  </a:lnTo>
                  <a:lnTo>
                    <a:pt x="2799764" y="6222316"/>
                  </a:lnTo>
                  <a:lnTo>
                    <a:pt x="2840426" y="6202985"/>
                  </a:lnTo>
                  <a:lnTo>
                    <a:pt x="2876869" y="6177207"/>
                  </a:lnTo>
                  <a:lnTo>
                    <a:pt x="2908351" y="6145725"/>
                  </a:lnTo>
                  <a:lnTo>
                    <a:pt x="2934128" y="6109282"/>
                  </a:lnTo>
                  <a:lnTo>
                    <a:pt x="2953460" y="6068620"/>
                  </a:lnTo>
                  <a:lnTo>
                    <a:pt x="2965603" y="6024480"/>
                  </a:lnTo>
                  <a:lnTo>
                    <a:pt x="2969816" y="5977606"/>
                  </a:lnTo>
                  <a:lnTo>
                    <a:pt x="2968234" y="5977606"/>
                  </a:lnTo>
                  <a:lnTo>
                    <a:pt x="2968234" y="424034"/>
                  </a:lnTo>
                  <a:lnTo>
                    <a:pt x="2964021" y="377160"/>
                  </a:lnTo>
                  <a:lnTo>
                    <a:pt x="2951878" y="333020"/>
                  </a:lnTo>
                  <a:lnTo>
                    <a:pt x="2932546" y="292358"/>
                  </a:lnTo>
                  <a:lnTo>
                    <a:pt x="2906769" y="255915"/>
                  </a:lnTo>
                  <a:lnTo>
                    <a:pt x="2875287" y="224433"/>
                  </a:lnTo>
                  <a:lnTo>
                    <a:pt x="2838844" y="198656"/>
                  </a:lnTo>
                  <a:lnTo>
                    <a:pt x="2798182" y="179324"/>
                  </a:lnTo>
                  <a:lnTo>
                    <a:pt x="2754042" y="167181"/>
                  </a:lnTo>
                  <a:lnTo>
                    <a:pt x="2707168" y="162968"/>
                  </a:lnTo>
                  <a:lnTo>
                    <a:pt x="3031471" y="162968"/>
                  </a:lnTo>
                  <a:lnTo>
                    <a:pt x="3070902" y="218697"/>
                  </a:lnTo>
                  <a:lnTo>
                    <a:pt x="3091890" y="259178"/>
                  </a:lnTo>
                  <a:lnTo>
                    <a:pt x="3108684" y="301962"/>
                  </a:lnTo>
                  <a:lnTo>
                    <a:pt x="3121014" y="346780"/>
                  </a:lnTo>
                  <a:lnTo>
                    <a:pt x="3128610" y="393362"/>
                  </a:lnTo>
                  <a:lnTo>
                    <a:pt x="3131202" y="441437"/>
                  </a:lnTo>
                  <a:lnTo>
                    <a:pt x="3131202" y="5952291"/>
                  </a:lnTo>
                  <a:lnTo>
                    <a:pt x="3128610" y="6000366"/>
                  </a:lnTo>
                  <a:lnTo>
                    <a:pt x="3121014" y="6046948"/>
                  </a:lnTo>
                  <a:lnTo>
                    <a:pt x="3108684" y="6091766"/>
                  </a:lnTo>
                  <a:lnTo>
                    <a:pt x="3091890" y="6134551"/>
                  </a:lnTo>
                  <a:lnTo>
                    <a:pt x="3070902" y="6175031"/>
                  </a:lnTo>
                  <a:lnTo>
                    <a:pt x="3045990" y="6212938"/>
                  </a:lnTo>
                  <a:lnTo>
                    <a:pt x="3025025" y="6238672"/>
                  </a:lnTo>
                  <a:close/>
                </a:path>
                <a:path w="3131820" h="6393815">
                  <a:moveTo>
                    <a:pt x="2360406" y="281634"/>
                  </a:moveTo>
                  <a:lnTo>
                    <a:pt x="1941377" y="281634"/>
                  </a:lnTo>
                  <a:lnTo>
                    <a:pt x="1956902" y="278568"/>
                  </a:lnTo>
                  <a:lnTo>
                    <a:pt x="1969461" y="270163"/>
                  </a:lnTo>
                  <a:lnTo>
                    <a:pt x="1977867" y="257604"/>
                  </a:lnTo>
                  <a:lnTo>
                    <a:pt x="1980932" y="242078"/>
                  </a:lnTo>
                  <a:lnTo>
                    <a:pt x="1977867" y="226553"/>
                  </a:lnTo>
                  <a:lnTo>
                    <a:pt x="1969461" y="213994"/>
                  </a:lnTo>
                  <a:lnTo>
                    <a:pt x="1956901" y="205589"/>
                  </a:lnTo>
                  <a:lnTo>
                    <a:pt x="1941377" y="202523"/>
                  </a:lnTo>
                  <a:lnTo>
                    <a:pt x="2368574" y="202523"/>
                  </a:lnTo>
                  <a:lnTo>
                    <a:pt x="2368574" y="234168"/>
                  </a:lnTo>
                  <a:lnTo>
                    <a:pt x="2361018" y="280457"/>
                  </a:lnTo>
                  <a:lnTo>
                    <a:pt x="2360406" y="281634"/>
                  </a:lnTo>
                  <a:close/>
                </a:path>
                <a:path w="3131820" h="6393815">
                  <a:moveTo>
                    <a:pt x="1912498" y="268976"/>
                  </a:moveTo>
                  <a:lnTo>
                    <a:pt x="1737271" y="268976"/>
                  </a:lnTo>
                  <a:lnTo>
                    <a:pt x="1747481" y="266998"/>
                  </a:lnTo>
                  <a:lnTo>
                    <a:pt x="1756060" y="261461"/>
                  </a:lnTo>
                  <a:lnTo>
                    <a:pt x="1761968" y="252956"/>
                  </a:lnTo>
                  <a:lnTo>
                    <a:pt x="1764168" y="242078"/>
                  </a:lnTo>
                  <a:lnTo>
                    <a:pt x="1761968" y="231201"/>
                  </a:lnTo>
                  <a:lnTo>
                    <a:pt x="1756060" y="222696"/>
                  </a:lnTo>
                  <a:lnTo>
                    <a:pt x="1747481" y="217159"/>
                  </a:lnTo>
                  <a:lnTo>
                    <a:pt x="1737271" y="215181"/>
                  </a:lnTo>
                  <a:lnTo>
                    <a:pt x="1913056" y="215181"/>
                  </a:lnTo>
                  <a:lnTo>
                    <a:pt x="1905109" y="226553"/>
                  </a:lnTo>
                  <a:lnTo>
                    <a:pt x="1901821" y="242078"/>
                  </a:lnTo>
                  <a:lnTo>
                    <a:pt x="1904887" y="257604"/>
                  </a:lnTo>
                  <a:lnTo>
                    <a:pt x="1912498" y="268976"/>
                  </a:lnTo>
                  <a:close/>
                </a:path>
              </a:pathLst>
            </a:custGeom>
            <a:solidFill>
              <a:srgbClr val="000000"/>
            </a:solidFill>
          </p:spPr>
          <p:txBody>
            <a:bodyPr wrap="square" lIns="0" tIns="0" rIns="0" bIns="0" rtlCol="0"/>
            <a:lstStyle/>
            <a:p>
              <a:endParaRPr/>
            </a:p>
          </p:txBody>
        </p:sp>
        <p:pic>
          <p:nvPicPr>
            <p:cNvPr id="16" name="object 16"/>
            <p:cNvPicPr/>
            <p:nvPr/>
          </p:nvPicPr>
          <p:blipFill>
            <a:blip r:embed="rId4" cstate="print">
              <a:extLst>
                <a:ext uri="{28A0092B-C50C-407E-A947-70E740481C1C}">
                  <a14:useLocalDpi xmlns:a14="http://schemas.microsoft.com/office/drawing/2010/main" val="0"/>
                </a:ext>
              </a:extLst>
            </a:blip>
            <a:srcRect/>
            <a:stretch/>
          </p:blipFill>
          <p:spPr>
            <a:xfrm>
              <a:off x="5366171" y="2993756"/>
              <a:ext cx="2874283" cy="6112144"/>
            </a:xfrm>
            <a:prstGeom prst="rect">
              <a:avLst/>
            </a:prstGeom>
          </p:spPr>
        </p:pic>
        <p:sp>
          <p:nvSpPr>
            <p:cNvPr id="17" name="object 17"/>
            <p:cNvSpPr/>
            <p:nvPr/>
          </p:nvSpPr>
          <p:spPr>
            <a:xfrm>
              <a:off x="6570691" y="3046524"/>
              <a:ext cx="433705" cy="53975"/>
            </a:xfrm>
            <a:custGeom>
              <a:avLst/>
              <a:gdLst/>
              <a:ahLst/>
              <a:cxnLst/>
              <a:rect l="l" t="t" r="r" b="b"/>
              <a:pathLst>
                <a:path w="433704" h="53975">
                  <a:moveTo>
                    <a:pt x="406629" y="53795"/>
                  </a:moveTo>
                  <a:lnTo>
                    <a:pt x="26897" y="53795"/>
                  </a:lnTo>
                  <a:lnTo>
                    <a:pt x="16687" y="51817"/>
                  </a:lnTo>
                  <a:lnTo>
                    <a:pt x="8108" y="46279"/>
                  </a:lnTo>
                  <a:lnTo>
                    <a:pt x="2200" y="37775"/>
                  </a:lnTo>
                  <a:lnTo>
                    <a:pt x="0" y="26897"/>
                  </a:lnTo>
                  <a:lnTo>
                    <a:pt x="2200" y="16019"/>
                  </a:lnTo>
                  <a:lnTo>
                    <a:pt x="8108" y="7515"/>
                  </a:lnTo>
                  <a:lnTo>
                    <a:pt x="16687" y="1977"/>
                  </a:lnTo>
                  <a:lnTo>
                    <a:pt x="26897" y="0"/>
                  </a:lnTo>
                  <a:lnTo>
                    <a:pt x="406629" y="0"/>
                  </a:lnTo>
                  <a:lnTo>
                    <a:pt x="416839" y="1977"/>
                  </a:lnTo>
                  <a:lnTo>
                    <a:pt x="425417" y="7515"/>
                  </a:lnTo>
                  <a:lnTo>
                    <a:pt x="431326" y="16019"/>
                  </a:lnTo>
                  <a:lnTo>
                    <a:pt x="433526" y="26897"/>
                  </a:lnTo>
                  <a:lnTo>
                    <a:pt x="431326" y="37775"/>
                  </a:lnTo>
                  <a:lnTo>
                    <a:pt x="425417" y="46279"/>
                  </a:lnTo>
                  <a:lnTo>
                    <a:pt x="416839" y="51817"/>
                  </a:lnTo>
                  <a:lnTo>
                    <a:pt x="406629" y="53795"/>
                  </a:lnTo>
                  <a:close/>
                </a:path>
              </a:pathLst>
            </a:custGeom>
            <a:solidFill>
              <a:srgbClr val="5B5B5B"/>
            </a:solidFill>
          </p:spPr>
          <p:txBody>
            <a:bodyPr wrap="square" lIns="0" tIns="0" rIns="0" bIns="0" rtlCol="0"/>
            <a:lstStyle/>
            <a:p>
              <a:endParaRPr/>
            </a:p>
          </p:txBody>
        </p:sp>
        <p:pic>
          <p:nvPicPr>
            <p:cNvPr id="18" name="object 18"/>
            <p:cNvPicPr/>
            <p:nvPr/>
          </p:nvPicPr>
          <p:blipFill>
            <a:blip r:embed="rId5" cstate="print"/>
            <a:stretch>
              <a:fillRect/>
            </a:stretch>
          </p:blipFill>
          <p:spPr>
            <a:xfrm>
              <a:off x="7141844" y="3033867"/>
              <a:ext cx="79165" cy="79110"/>
            </a:xfrm>
            <a:prstGeom prst="rect">
              <a:avLst/>
            </a:prstGeom>
          </p:spPr>
        </p:pic>
        <p:sp>
          <p:nvSpPr>
            <p:cNvPr id="19" name="object 19"/>
            <p:cNvSpPr/>
            <p:nvPr/>
          </p:nvSpPr>
          <p:spPr>
            <a:xfrm>
              <a:off x="5173586" y="3654106"/>
              <a:ext cx="3259454" cy="1528445"/>
            </a:xfrm>
            <a:custGeom>
              <a:avLst/>
              <a:gdLst/>
              <a:ahLst/>
              <a:cxnLst/>
              <a:rect l="l" t="t" r="r" b="b"/>
              <a:pathLst>
                <a:path w="3259454" h="1528445">
                  <a:moveTo>
                    <a:pt x="34810" y="1047419"/>
                  </a:moveTo>
                  <a:lnTo>
                    <a:pt x="21361" y="1050188"/>
                  </a:lnTo>
                  <a:lnTo>
                    <a:pt x="10287" y="1057706"/>
                  </a:lnTo>
                  <a:lnTo>
                    <a:pt x="2768" y="1068781"/>
                  </a:lnTo>
                  <a:lnTo>
                    <a:pt x="0" y="1082230"/>
                  </a:lnTo>
                  <a:lnTo>
                    <a:pt x="0" y="1493608"/>
                  </a:lnTo>
                  <a:lnTo>
                    <a:pt x="2768" y="1507058"/>
                  </a:lnTo>
                  <a:lnTo>
                    <a:pt x="10287" y="1518132"/>
                  </a:lnTo>
                  <a:lnTo>
                    <a:pt x="21361" y="1525638"/>
                  </a:lnTo>
                  <a:lnTo>
                    <a:pt x="34810" y="1528419"/>
                  </a:lnTo>
                  <a:lnTo>
                    <a:pt x="34810" y="1047419"/>
                  </a:lnTo>
                  <a:close/>
                </a:path>
                <a:path w="3259454" h="1528445">
                  <a:moveTo>
                    <a:pt x="34810" y="463588"/>
                  </a:moveTo>
                  <a:lnTo>
                    <a:pt x="21361" y="466102"/>
                  </a:lnTo>
                  <a:lnTo>
                    <a:pt x="10287" y="473075"/>
                  </a:lnTo>
                  <a:lnTo>
                    <a:pt x="2768" y="483603"/>
                  </a:lnTo>
                  <a:lnTo>
                    <a:pt x="0" y="496811"/>
                  </a:lnTo>
                  <a:lnTo>
                    <a:pt x="0" y="908189"/>
                  </a:lnTo>
                  <a:lnTo>
                    <a:pt x="2768" y="921639"/>
                  </a:lnTo>
                  <a:lnTo>
                    <a:pt x="10287" y="932713"/>
                  </a:lnTo>
                  <a:lnTo>
                    <a:pt x="21361" y="940231"/>
                  </a:lnTo>
                  <a:lnTo>
                    <a:pt x="34810" y="943000"/>
                  </a:lnTo>
                  <a:lnTo>
                    <a:pt x="34810" y="463588"/>
                  </a:lnTo>
                  <a:close/>
                </a:path>
                <a:path w="3259454" h="1528445">
                  <a:moveTo>
                    <a:pt x="34810" y="0"/>
                  </a:moveTo>
                  <a:lnTo>
                    <a:pt x="21361" y="2514"/>
                  </a:lnTo>
                  <a:lnTo>
                    <a:pt x="10287" y="9486"/>
                  </a:lnTo>
                  <a:lnTo>
                    <a:pt x="2768" y="20015"/>
                  </a:lnTo>
                  <a:lnTo>
                    <a:pt x="0" y="33223"/>
                  </a:lnTo>
                  <a:lnTo>
                    <a:pt x="0" y="231000"/>
                  </a:lnTo>
                  <a:lnTo>
                    <a:pt x="2768" y="244449"/>
                  </a:lnTo>
                  <a:lnTo>
                    <a:pt x="10287" y="255524"/>
                  </a:lnTo>
                  <a:lnTo>
                    <a:pt x="21361" y="263042"/>
                  </a:lnTo>
                  <a:lnTo>
                    <a:pt x="34810" y="265811"/>
                  </a:lnTo>
                  <a:lnTo>
                    <a:pt x="34810" y="0"/>
                  </a:lnTo>
                  <a:close/>
                </a:path>
                <a:path w="3259454" h="1528445">
                  <a:moveTo>
                    <a:pt x="3259366" y="640245"/>
                  </a:moveTo>
                  <a:lnTo>
                    <a:pt x="3253829" y="632091"/>
                  </a:lnTo>
                  <a:lnTo>
                    <a:pt x="3242754" y="624573"/>
                  </a:lnTo>
                  <a:lnTo>
                    <a:pt x="3229305" y="621804"/>
                  </a:lnTo>
                  <a:lnTo>
                    <a:pt x="3229305" y="1392339"/>
                  </a:lnTo>
                  <a:lnTo>
                    <a:pt x="3242754" y="1389570"/>
                  </a:lnTo>
                  <a:lnTo>
                    <a:pt x="3253829" y="1382064"/>
                  </a:lnTo>
                  <a:lnTo>
                    <a:pt x="3259366" y="1373898"/>
                  </a:lnTo>
                  <a:lnTo>
                    <a:pt x="3259366" y="640245"/>
                  </a:lnTo>
                  <a:close/>
                </a:path>
              </a:pathLst>
            </a:custGeom>
            <a:solidFill>
              <a:srgbClr val="EBCDB4"/>
            </a:solidFill>
          </p:spPr>
          <p:txBody>
            <a:bodyPr wrap="square" lIns="0" tIns="0" rIns="0" bIns="0" rtlCol="0"/>
            <a:lstStyle/>
            <a:p>
              <a:endParaRPr/>
            </a:p>
          </p:txBody>
        </p:sp>
        <p:sp>
          <p:nvSpPr>
            <p:cNvPr id="20" name="object 20"/>
            <p:cNvSpPr/>
            <p:nvPr/>
          </p:nvSpPr>
          <p:spPr>
            <a:xfrm>
              <a:off x="5208404" y="2799699"/>
              <a:ext cx="3194685" cy="6456045"/>
            </a:xfrm>
            <a:custGeom>
              <a:avLst/>
              <a:gdLst/>
              <a:ahLst/>
              <a:cxnLst/>
              <a:rect l="l" t="t" r="r" b="b"/>
              <a:pathLst>
                <a:path w="3194684" h="6456045">
                  <a:moveTo>
                    <a:pt x="2752695" y="6455434"/>
                  </a:moveTo>
                  <a:lnTo>
                    <a:pt x="441795" y="6455434"/>
                  </a:lnTo>
                  <a:lnTo>
                    <a:pt x="424747" y="6454572"/>
                  </a:lnTo>
                  <a:lnTo>
                    <a:pt x="377800" y="6447397"/>
                  </a:lnTo>
                  <a:lnTo>
                    <a:pt x="332480" y="6435730"/>
                  </a:lnTo>
                  <a:lnTo>
                    <a:pt x="289026" y="6419810"/>
                  </a:lnTo>
                  <a:lnTo>
                    <a:pt x="247676" y="6399876"/>
                  </a:lnTo>
                  <a:lnTo>
                    <a:pt x="208670" y="6376166"/>
                  </a:lnTo>
                  <a:lnTo>
                    <a:pt x="172245" y="6348920"/>
                  </a:lnTo>
                  <a:lnTo>
                    <a:pt x="138641" y="6318375"/>
                  </a:lnTo>
                  <a:lnTo>
                    <a:pt x="108097" y="6284771"/>
                  </a:lnTo>
                  <a:lnTo>
                    <a:pt x="80850" y="6248347"/>
                  </a:lnTo>
                  <a:lnTo>
                    <a:pt x="57140" y="6209340"/>
                  </a:lnTo>
                  <a:lnTo>
                    <a:pt x="37206" y="6167991"/>
                  </a:lnTo>
                  <a:lnTo>
                    <a:pt x="21286" y="6124537"/>
                  </a:lnTo>
                  <a:lnTo>
                    <a:pt x="9619" y="6079217"/>
                  </a:lnTo>
                  <a:lnTo>
                    <a:pt x="2444" y="6032270"/>
                  </a:lnTo>
                  <a:lnTo>
                    <a:pt x="80" y="5985517"/>
                  </a:lnTo>
                  <a:lnTo>
                    <a:pt x="0" y="473082"/>
                  </a:lnTo>
                  <a:lnTo>
                    <a:pt x="593" y="449126"/>
                  </a:lnTo>
                  <a:lnTo>
                    <a:pt x="5380" y="400992"/>
                  </a:lnTo>
                  <a:lnTo>
                    <a:pt x="14437" y="355207"/>
                  </a:lnTo>
                  <a:lnTo>
                    <a:pt x="26638" y="315676"/>
                  </a:lnTo>
                  <a:lnTo>
                    <a:pt x="47466" y="267394"/>
                  </a:lnTo>
                  <a:lnTo>
                    <a:pt x="69617" y="227838"/>
                  </a:lnTo>
                  <a:lnTo>
                    <a:pt x="104969" y="175922"/>
                  </a:lnTo>
                  <a:lnTo>
                    <a:pt x="139234" y="137652"/>
                  </a:lnTo>
                  <a:lnTo>
                    <a:pt x="147541" y="130285"/>
                  </a:lnTo>
                  <a:lnTo>
                    <a:pt x="164154" y="114957"/>
                  </a:lnTo>
                  <a:lnTo>
                    <a:pt x="208543" y="80706"/>
                  </a:lnTo>
                  <a:lnTo>
                    <a:pt x="247420" y="57199"/>
                  </a:lnTo>
                  <a:lnTo>
                    <a:pt x="288788" y="37345"/>
                  </a:lnTo>
                  <a:lnTo>
                    <a:pt x="332343" y="21422"/>
                  </a:lnTo>
                  <a:lnTo>
                    <a:pt x="377780" y="9705"/>
                  </a:lnTo>
                  <a:lnTo>
                    <a:pt x="424794" y="2472"/>
                  </a:lnTo>
                  <a:lnTo>
                    <a:pt x="473079" y="0"/>
                  </a:lnTo>
                  <a:lnTo>
                    <a:pt x="2722994" y="0"/>
                  </a:lnTo>
                  <a:lnTo>
                    <a:pt x="2771195" y="2389"/>
                  </a:lnTo>
                  <a:lnTo>
                    <a:pt x="2818016" y="9428"/>
                  </a:lnTo>
                  <a:lnTo>
                    <a:pt x="2863231" y="20923"/>
                  </a:lnTo>
                  <a:lnTo>
                    <a:pt x="2892749" y="31644"/>
                  </a:lnTo>
                  <a:lnTo>
                    <a:pt x="473082" y="31644"/>
                  </a:lnTo>
                  <a:lnTo>
                    <a:pt x="425012" y="34236"/>
                  </a:lnTo>
                  <a:lnTo>
                    <a:pt x="378434" y="41835"/>
                  </a:lnTo>
                  <a:lnTo>
                    <a:pt x="333620" y="54174"/>
                  </a:lnTo>
                  <a:lnTo>
                    <a:pt x="290840" y="70986"/>
                  </a:lnTo>
                  <a:lnTo>
                    <a:pt x="250341" y="92002"/>
                  </a:lnTo>
                  <a:lnTo>
                    <a:pt x="212434" y="116957"/>
                  </a:lnTo>
                  <a:lnTo>
                    <a:pt x="177371" y="145582"/>
                  </a:lnTo>
                  <a:lnTo>
                    <a:pt x="145421" y="177611"/>
                  </a:lnTo>
                  <a:lnTo>
                    <a:pt x="116856" y="212776"/>
                  </a:lnTo>
                  <a:lnTo>
                    <a:pt x="91944" y="250810"/>
                  </a:lnTo>
                  <a:lnTo>
                    <a:pt x="70956" y="291446"/>
                  </a:lnTo>
                  <a:lnTo>
                    <a:pt x="54162" y="334416"/>
                  </a:lnTo>
                  <a:lnTo>
                    <a:pt x="41832" y="379454"/>
                  </a:lnTo>
                  <a:lnTo>
                    <a:pt x="34236" y="426292"/>
                  </a:lnTo>
                  <a:lnTo>
                    <a:pt x="31729" y="473082"/>
                  </a:lnTo>
                  <a:lnTo>
                    <a:pt x="31644" y="5985517"/>
                  </a:lnTo>
                  <a:lnTo>
                    <a:pt x="34236" y="6033592"/>
                  </a:lnTo>
                  <a:lnTo>
                    <a:pt x="41832" y="6080174"/>
                  </a:lnTo>
                  <a:lnTo>
                    <a:pt x="54162" y="6124992"/>
                  </a:lnTo>
                  <a:lnTo>
                    <a:pt x="70956" y="6167777"/>
                  </a:lnTo>
                  <a:lnTo>
                    <a:pt x="91944" y="6208258"/>
                  </a:lnTo>
                  <a:lnTo>
                    <a:pt x="116856" y="6246165"/>
                  </a:lnTo>
                  <a:lnTo>
                    <a:pt x="145421" y="6281228"/>
                  </a:lnTo>
                  <a:lnTo>
                    <a:pt x="177371" y="6313178"/>
                  </a:lnTo>
                  <a:lnTo>
                    <a:pt x="212434" y="6341743"/>
                  </a:lnTo>
                  <a:lnTo>
                    <a:pt x="250341" y="6366655"/>
                  </a:lnTo>
                  <a:lnTo>
                    <a:pt x="290822" y="6387643"/>
                  </a:lnTo>
                  <a:lnTo>
                    <a:pt x="333606" y="6404437"/>
                  </a:lnTo>
                  <a:lnTo>
                    <a:pt x="378424" y="6416767"/>
                  </a:lnTo>
                  <a:lnTo>
                    <a:pt x="425006" y="6424363"/>
                  </a:lnTo>
                  <a:lnTo>
                    <a:pt x="473082" y="6426955"/>
                  </a:lnTo>
                  <a:lnTo>
                    <a:pt x="2885962" y="6426955"/>
                  </a:lnTo>
                  <a:lnTo>
                    <a:pt x="2862010" y="6435730"/>
                  </a:lnTo>
                  <a:lnTo>
                    <a:pt x="2816690" y="6447397"/>
                  </a:lnTo>
                  <a:lnTo>
                    <a:pt x="2769744" y="6454572"/>
                  </a:lnTo>
                  <a:lnTo>
                    <a:pt x="2752695" y="6455434"/>
                  </a:lnTo>
                  <a:close/>
                </a:path>
                <a:path w="3194684" h="6456045">
                  <a:moveTo>
                    <a:pt x="2885962" y="6426955"/>
                  </a:moveTo>
                  <a:lnTo>
                    <a:pt x="2721408" y="6426955"/>
                  </a:lnTo>
                  <a:lnTo>
                    <a:pt x="2769484" y="6424363"/>
                  </a:lnTo>
                  <a:lnTo>
                    <a:pt x="2816066" y="6416767"/>
                  </a:lnTo>
                  <a:lnTo>
                    <a:pt x="2860884" y="6404437"/>
                  </a:lnTo>
                  <a:lnTo>
                    <a:pt x="2903669" y="6387643"/>
                  </a:lnTo>
                  <a:lnTo>
                    <a:pt x="2944149" y="6366655"/>
                  </a:lnTo>
                  <a:lnTo>
                    <a:pt x="2982056" y="6341743"/>
                  </a:lnTo>
                  <a:lnTo>
                    <a:pt x="3017120" y="6313178"/>
                  </a:lnTo>
                  <a:lnTo>
                    <a:pt x="3049069" y="6281228"/>
                  </a:lnTo>
                  <a:lnTo>
                    <a:pt x="3077635" y="6246165"/>
                  </a:lnTo>
                  <a:lnTo>
                    <a:pt x="3102547" y="6208258"/>
                  </a:lnTo>
                  <a:lnTo>
                    <a:pt x="3123535" y="6167777"/>
                  </a:lnTo>
                  <a:lnTo>
                    <a:pt x="3140329" y="6124992"/>
                  </a:lnTo>
                  <a:lnTo>
                    <a:pt x="3152659" y="6080174"/>
                  </a:lnTo>
                  <a:lnTo>
                    <a:pt x="3160255" y="6033592"/>
                  </a:lnTo>
                  <a:lnTo>
                    <a:pt x="3162847" y="5985517"/>
                  </a:lnTo>
                  <a:lnTo>
                    <a:pt x="3162847" y="473082"/>
                  </a:lnTo>
                  <a:lnTo>
                    <a:pt x="3160255" y="425006"/>
                  </a:lnTo>
                  <a:lnTo>
                    <a:pt x="3152659" y="378424"/>
                  </a:lnTo>
                  <a:lnTo>
                    <a:pt x="3140329" y="333606"/>
                  </a:lnTo>
                  <a:lnTo>
                    <a:pt x="3123535" y="290822"/>
                  </a:lnTo>
                  <a:lnTo>
                    <a:pt x="3102547" y="250341"/>
                  </a:lnTo>
                  <a:lnTo>
                    <a:pt x="3077635" y="212434"/>
                  </a:lnTo>
                  <a:lnTo>
                    <a:pt x="3049069" y="177371"/>
                  </a:lnTo>
                  <a:lnTo>
                    <a:pt x="3017120" y="145421"/>
                  </a:lnTo>
                  <a:lnTo>
                    <a:pt x="2982056" y="116855"/>
                  </a:lnTo>
                  <a:lnTo>
                    <a:pt x="2944239" y="92002"/>
                  </a:lnTo>
                  <a:lnTo>
                    <a:pt x="2903650" y="70956"/>
                  </a:lnTo>
                  <a:lnTo>
                    <a:pt x="2860870" y="54162"/>
                  </a:lnTo>
                  <a:lnTo>
                    <a:pt x="2816056" y="41832"/>
                  </a:lnTo>
                  <a:lnTo>
                    <a:pt x="2769478" y="34236"/>
                  </a:lnTo>
                  <a:lnTo>
                    <a:pt x="2721408" y="31644"/>
                  </a:lnTo>
                  <a:lnTo>
                    <a:pt x="2892749" y="31644"/>
                  </a:lnTo>
                  <a:lnTo>
                    <a:pt x="2947960" y="56507"/>
                  </a:lnTo>
                  <a:lnTo>
                    <a:pt x="2987031" y="80208"/>
                  </a:lnTo>
                  <a:lnTo>
                    <a:pt x="3023611" y="107590"/>
                  </a:lnTo>
                  <a:lnTo>
                    <a:pt x="3056838" y="137652"/>
                  </a:lnTo>
                  <a:lnTo>
                    <a:pt x="3090436" y="176144"/>
                  </a:lnTo>
                  <a:lnTo>
                    <a:pt x="3114391" y="208852"/>
                  </a:lnTo>
                  <a:lnTo>
                    <a:pt x="3138124" y="247023"/>
                  </a:lnTo>
                  <a:lnTo>
                    <a:pt x="3155677" y="283092"/>
                  </a:lnTo>
                  <a:lnTo>
                    <a:pt x="3173922" y="332264"/>
                  </a:lnTo>
                  <a:lnTo>
                    <a:pt x="3185048" y="378424"/>
                  </a:lnTo>
                  <a:lnTo>
                    <a:pt x="3192118" y="424428"/>
                  </a:lnTo>
                  <a:lnTo>
                    <a:pt x="3194492" y="473082"/>
                  </a:lnTo>
                  <a:lnTo>
                    <a:pt x="3194411" y="5985517"/>
                  </a:lnTo>
                  <a:lnTo>
                    <a:pt x="3192046" y="6032270"/>
                  </a:lnTo>
                  <a:lnTo>
                    <a:pt x="3184871" y="6079217"/>
                  </a:lnTo>
                  <a:lnTo>
                    <a:pt x="3173204" y="6124537"/>
                  </a:lnTo>
                  <a:lnTo>
                    <a:pt x="3157284" y="6167991"/>
                  </a:lnTo>
                  <a:lnTo>
                    <a:pt x="3137350" y="6209340"/>
                  </a:lnTo>
                  <a:lnTo>
                    <a:pt x="3113640" y="6248347"/>
                  </a:lnTo>
                  <a:lnTo>
                    <a:pt x="3086394" y="6284771"/>
                  </a:lnTo>
                  <a:lnTo>
                    <a:pt x="3055849" y="6318375"/>
                  </a:lnTo>
                  <a:lnTo>
                    <a:pt x="3022245" y="6348920"/>
                  </a:lnTo>
                  <a:lnTo>
                    <a:pt x="2985821" y="6376166"/>
                  </a:lnTo>
                  <a:lnTo>
                    <a:pt x="2946814" y="6399876"/>
                  </a:lnTo>
                  <a:lnTo>
                    <a:pt x="2905464" y="6419810"/>
                  </a:lnTo>
                  <a:lnTo>
                    <a:pt x="2885962" y="6426955"/>
                  </a:lnTo>
                  <a:close/>
                </a:path>
              </a:pathLst>
            </a:custGeom>
            <a:solidFill>
              <a:srgbClr val="FBE8D8"/>
            </a:solidFill>
          </p:spPr>
          <p:txBody>
            <a:bodyPr wrap="square" lIns="0" tIns="0" rIns="0" bIns="0" rtlCol="0"/>
            <a:lstStyle/>
            <a:p>
              <a:endParaRPr/>
            </a:p>
          </p:txBody>
        </p:sp>
      </p:grpSp>
      <p:grpSp>
        <p:nvGrpSpPr>
          <p:cNvPr id="35" name="object 4">
            <a:extLst>
              <a:ext uri="{FF2B5EF4-FFF2-40B4-BE49-F238E27FC236}">
                <a16:creationId xmlns:a16="http://schemas.microsoft.com/office/drawing/2014/main" id="{1F5ACAB2-BACF-4AB1-8D14-51B5A4C25975}"/>
              </a:ext>
            </a:extLst>
          </p:cNvPr>
          <p:cNvGrpSpPr/>
          <p:nvPr/>
        </p:nvGrpSpPr>
        <p:grpSpPr>
          <a:xfrm>
            <a:off x="13780248" y="3112977"/>
            <a:ext cx="3378200" cy="6690359"/>
            <a:chOff x="13037414" y="1796929"/>
            <a:chExt cx="3378200" cy="6690359"/>
          </a:xfrm>
        </p:grpSpPr>
        <p:sp>
          <p:nvSpPr>
            <p:cNvPr id="36" name="object 5">
              <a:extLst>
                <a:ext uri="{FF2B5EF4-FFF2-40B4-BE49-F238E27FC236}">
                  <a16:creationId xmlns:a16="http://schemas.microsoft.com/office/drawing/2014/main" id="{2587101C-B092-4061-B89F-77230B62AC31}"/>
                </a:ext>
              </a:extLst>
            </p:cNvPr>
            <p:cNvSpPr/>
            <p:nvPr/>
          </p:nvSpPr>
          <p:spPr>
            <a:xfrm>
              <a:off x="13106282" y="1829723"/>
              <a:ext cx="3245485" cy="6626225"/>
            </a:xfrm>
            <a:custGeom>
              <a:avLst/>
              <a:gdLst/>
              <a:ahLst/>
              <a:cxnLst/>
              <a:rect l="l" t="t" r="r" b="b"/>
              <a:pathLst>
                <a:path w="3245484" h="6626225">
                  <a:moveTo>
                    <a:pt x="2787445" y="6625919"/>
                  </a:moveTo>
                  <a:lnTo>
                    <a:pt x="457469" y="6625919"/>
                  </a:lnTo>
                  <a:lnTo>
                    <a:pt x="410719" y="6623555"/>
                  </a:lnTo>
                  <a:lnTo>
                    <a:pt x="365314" y="6616619"/>
                  </a:lnTo>
                  <a:lnTo>
                    <a:pt x="321485" y="6605340"/>
                  </a:lnTo>
                  <a:lnTo>
                    <a:pt x="279462" y="6589948"/>
                  </a:lnTo>
                  <a:lnTo>
                    <a:pt x="239476" y="6570676"/>
                  </a:lnTo>
                  <a:lnTo>
                    <a:pt x="201757" y="6547752"/>
                  </a:lnTo>
                  <a:lnTo>
                    <a:pt x="166536" y="6521409"/>
                  </a:lnTo>
                  <a:lnTo>
                    <a:pt x="134043" y="6491875"/>
                  </a:lnTo>
                  <a:lnTo>
                    <a:pt x="104510" y="6459383"/>
                  </a:lnTo>
                  <a:lnTo>
                    <a:pt x="78166" y="6424162"/>
                  </a:lnTo>
                  <a:lnTo>
                    <a:pt x="55243" y="6386443"/>
                  </a:lnTo>
                  <a:lnTo>
                    <a:pt x="35970" y="6346457"/>
                  </a:lnTo>
                  <a:lnTo>
                    <a:pt x="20579" y="6304434"/>
                  </a:lnTo>
                  <a:lnTo>
                    <a:pt x="9300" y="6260605"/>
                  </a:lnTo>
                  <a:lnTo>
                    <a:pt x="2363" y="6215200"/>
                  </a:lnTo>
                  <a:lnTo>
                    <a:pt x="0" y="6168450"/>
                  </a:lnTo>
                  <a:lnTo>
                    <a:pt x="0" y="457468"/>
                  </a:lnTo>
                  <a:lnTo>
                    <a:pt x="2363" y="410718"/>
                  </a:lnTo>
                  <a:lnTo>
                    <a:pt x="9300" y="365313"/>
                  </a:lnTo>
                  <a:lnTo>
                    <a:pt x="20579" y="321484"/>
                  </a:lnTo>
                  <a:lnTo>
                    <a:pt x="35970" y="279461"/>
                  </a:lnTo>
                  <a:lnTo>
                    <a:pt x="55243" y="239475"/>
                  </a:lnTo>
                  <a:lnTo>
                    <a:pt x="78166" y="201756"/>
                  </a:lnTo>
                  <a:lnTo>
                    <a:pt x="104510" y="166535"/>
                  </a:lnTo>
                  <a:lnTo>
                    <a:pt x="134043" y="134043"/>
                  </a:lnTo>
                  <a:lnTo>
                    <a:pt x="166536" y="104509"/>
                  </a:lnTo>
                  <a:lnTo>
                    <a:pt x="201757" y="78166"/>
                  </a:lnTo>
                  <a:lnTo>
                    <a:pt x="239476" y="55242"/>
                  </a:lnTo>
                  <a:lnTo>
                    <a:pt x="279462" y="35970"/>
                  </a:lnTo>
                  <a:lnTo>
                    <a:pt x="321486" y="20579"/>
                  </a:lnTo>
                  <a:lnTo>
                    <a:pt x="365315" y="9299"/>
                  </a:lnTo>
                  <a:lnTo>
                    <a:pt x="410723" y="2363"/>
                  </a:lnTo>
                  <a:lnTo>
                    <a:pt x="457469" y="0"/>
                  </a:lnTo>
                  <a:lnTo>
                    <a:pt x="2787448" y="0"/>
                  </a:lnTo>
                  <a:lnTo>
                    <a:pt x="2834196" y="2363"/>
                  </a:lnTo>
                  <a:lnTo>
                    <a:pt x="2879600" y="9300"/>
                  </a:lnTo>
                  <a:lnTo>
                    <a:pt x="2923429" y="20579"/>
                  </a:lnTo>
                  <a:lnTo>
                    <a:pt x="2965452" y="35970"/>
                  </a:lnTo>
                  <a:lnTo>
                    <a:pt x="3005438" y="55242"/>
                  </a:lnTo>
                  <a:lnTo>
                    <a:pt x="3043157" y="78166"/>
                  </a:lnTo>
                  <a:lnTo>
                    <a:pt x="3078377" y="104509"/>
                  </a:lnTo>
                  <a:lnTo>
                    <a:pt x="3110870" y="134043"/>
                  </a:lnTo>
                  <a:lnTo>
                    <a:pt x="3140403" y="166535"/>
                  </a:lnTo>
                  <a:lnTo>
                    <a:pt x="3142161" y="168886"/>
                  </a:lnTo>
                  <a:lnTo>
                    <a:pt x="441073" y="168886"/>
                  </a:lnTo>
                  <a:lnTo>
                    <a:pt x="392496" y="173252"/>
                  </a:lnTo>
                  <a:lnTo>
                    <a:pt x="346754" y="185836"/>
                  </a:lnTo>
                  <a:lnTo>
                    <a:pt x="304615" y="205870"/>
                  </a:lnTo>
                  <a:lnTo>
                    <a:pt x="266848"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8" y="6401534"/>
                  </a:lnTo>
                  <a:lnTo>
                    <a:pt x="304615" y="6428247"/>
                  </a:lnTo>
                  <a:lnTo>
                    <a:pt x="346754" y="6448281"/>
                  </a:lnTo>
                  <a:lnTo>
                    <a:pt x="392496" y="6460866"/>
                  </a:lnTo>
                  <a:lnTo>
                    <a:pt x="441073" y="6465231"/>
                  </a:lnTo>
                  <a:lnTo>
                    <a:pt x="3135087" y="6465231"/>
                  </a:lnTo>
                  <a:lnTo>
                    <a:pt x="3110870" y="6491875"/>
                  </a:lnTo>
                  <a:lnTo>
                    <a:pt x="3078377" y="6521409"/>
                  </a:lnTo>
                  <a:lnTo>
                    <a:pt x="3043156" y="6547752"/>
                  </a:lnTo>
                  <a:lnTo>
                    <a:pt x="3005438" y="6570676"/>
                  </a:lnTo>
                  <a:lnTo>
                    <a:pt x="2965452" y="6589948"/>
                  </a:lnTo>
                  <a:lnTo>
                    <a:pt x="2923429" y="6605340"/>
                  </a:lnTo>
                  <a:lnTo>
                    <a:pt x="2879599" y="6616619"/>
                  </a:lnTo>
                  <a:lnTo>
                    <a:pt x="2834195" y="6623555"/>
                  </a:lnTo>
                  <a:lnTo>
                    <a:pt x="2787445" y="6625919"/>
                  </a:lnTo>
                  <a:close/>
                </a:path>
                <a:path w="3245484" h="6626225">
                  <a:moveTo>
                    <a:pt x="2302101" y="395161"/>
                  </a:moveTo>
                  <a:lnTo>
                    <a:pt x="946091" y="395161"/>
                  </a:lnTo>
                  <a:lnTo>
                    <a:pt x="898121" y="387330"/>
                  </a:lnTo>
                  <a:lnTo>
                    <a:pt x="856289" y="365568"/>
                  </a:lnTo>
                  <a:lnTo>
                    <a:pt x="823194" y="332473"/>
                  </a:lnTo>
                  <a:lnTo>
                    <a:pt x="801433" y="290642"/>
                  </a:lnTo>
                  <a:lnTo>
                    <a:pt x="793602" y="242671"/>
                  </a:lnTo>
                  <a:lnTo>
                    <a:pt x="793602" y="168886"/>
                  </a:lnTo>
                  <a:lnTo>
                    <a:pt x="2454591" y="168886"/>
                  </a:lnTo>
                  <a:lnTo>
                    <a:pt x="2454591" y="209878"/>
                  </a:lnTo>
                  <a:lnTo>
                    <a:pt x="2011879" y="209878"/>
                  </a:lnTo>
                  <a:lnTo>
                    <a:pt x="1996481" y="213055"/>
                  </a:lnTo>
                  <a:lnTo>
                    <a:pt x="1983389" y="221765"/>
                  </a:lnTo>
                  <a:lnTo>
                    <a:pt x="1982530" y="222995"/>
                  </a:lnTo>
                  <a:lnTo>
                    <a:pt x="1406839" y="222995"/>
                  </a:lnTo>
                  <a:lnTo>
                    <a:pt x="1396258" y="225045"/>
                  </a:lnTo>
                  <a:lnTo>
                    <a:pt x="1387368" y="230783"/>
                  </a:lnTo>
                  <a:lnTo>
                    <a:pt x="1381245" y="239597"/>
                  </a:lnTo>
                  <a:lnTo>
                    <a:pt x="1378965" y="250869"/>
                  </a:lnTo>
                  <a:lnTo>
                    <a:pt x="1381245" y="262142"/>
                  </a:lnTo>
                  <a:lnTo>
                    <a:pt x="1387368" y="270955"/>
                  </a:lnTo>
                  <a:lnTo>
                    <a:pt x="1396258" y="276694"/>
                  </a:lnTo>
                  <a:lnTo>
                    <a:pt x="1406839" y="278744"/>
                  </a:lnTo>
                  <a:lnTo>
                    <a:pt x="1981952" y="278744"/>
                  </a:lnTo>
                  <a:lnTo>
                    <a:pt x="1982775" y="279974"/>
                  </a:lnTo>
                  <a:lnTo>
                    <a:pt x="1995790" y="288684"/>
                  </a:lnTo>
                  <a:lnTo>
                    <a:pt x="2011879" y="291861"/>
                  </a:lnTo>
                  <a:lnTo>
                    <a:pt x="2446125" y="291861"/>
                  </a:lnTo>
                  <a:lnTo>
                    <a:pt x="2424998" y="332473"/>
                  </a:lnTo>
                  <a:lnTo>
                    <a:pt x="2391903" y="365568"/>
                  </a:lnTo>
                  <a:lnTo>
                    <a:pt x="2350072" y="387330"/>
                  </a:lnTo>
                  <a:lnTo>
                    <a:pt x="2302101" y="395161"/>
                  </a:lnTo>
                  <a:close/>
                </a:path>
                <a:path w="3245484" h="6626225">
                  <a:moveTo>
                    <a:pt x="3135087" y="6465231"/>
                  </a:moveTo>
                  <a:lnTo>
                    <a:pt x="2807120" y="6465231"/>
                  </a:lnTo>
                  <a:lnTo>
                    <a:pt x="2855696" y="6460866"/>
                  </a:lnTo>
                  <a:lnTo>
                    <a:pt x="2901438" y="6448281"/>
                  </a:lnTo>
                  <a:lnTo>
                    <a:pt x="2943578" y="6428247"/>
                  </a:lnTo>
                  <a:lnTo>
                    <a:pt x="2981344" y="6401534"/>
                  </a:lnTo>
                  <a:lnTo>
                    <a:pt x="3013969" y="6368909"/>
                  </a:lnTo>
                  <a:lnTo>
                    <a:pt x="3040683" y="6331142"/>
                  </a:lnTo>
                  <a:lnTo>
                    <a:pt x="3060717" y="6289004"/>
                  </a:lnTo>
                  <a:lnTo>
                    <a:pt x="3073301" y="6243262"/>
                  </a:lnTo>
                  <a:lnTo>
                    <a:pt x="3077667" y="6194686"/>
                  </a:lnTo>
                  <a:lnTo>
                    <a:pt x="3076027" y="6194686"/>
                  </a:lnTo>
                  <a:lnTo>
                    <a:pt x="3076027" y="439432"/>
                  </a:lnTo>
                  <a:lnTo>
                    <a:pt x="3071661" y="390856"/>
                  </a:lnTo>
                  <a:lnTo>
                    <a:pt x="3059077" y="345114"/>
                  </a:lnTo>
                  <a:lnTo>
                    <a:pt x="3039043" y="302975"/>
                  </a:lnTo>
                  <a:lnTo>
                    <a:pt x="3012330" y="265208"/>
                  </a:lnTo>
                  <a:lnTo>
                    <a:pt x="2979705" y="232584"/>
                  </a:lnTo>
                  <a:lnTo>
                    <a:pt x="2941939" y="205870"/>
                  </a:lnTo>
                  <a:lnTo>
                    <a:pt x="2899800" y="185836"/>
                  </a:lnTo>
                  <a:lnTo>
                    <a:pt x="2854057" y="173252"/>
                  </a:lnTo>
                  <a:lnTo>
                    <a:pt x="2805481" y="168886"/>
                  </a:lnTo>
                  <a:lnTo>
                    <a:pt x="3142161" y="168886"/>
                  </a:lnTo>
                  <a:lnTo>
                    <a:pt x="3166747" y="201756"/>
                  </a:lnTo>
                  <a:lnTo>
                    <a:pt x="3189670" y="239475"/>
                  </a:lnTo>
                  <a:lnTo>
                    <a:pt x="3208942" y="279461"/>
                  </a:lnTo>
                  <a:lnTo>
                    <a:pt x="3224334" y="321484"/>
                  </a:lnTo>
                  <a:lnTo>
                    <a:pt x="3235613" y="365313"/>
                  </a:lnTo>
                  <a:lnTo>
                    <a:pt x="3242549" y="410718"/>
                  </a:lnTo>
                  <a:lnTo>
                    <a:pt x="3244913" y="457468"/>
                  </a:lnTo>
                  <a:lnTo>
                    <a:pt x="3244913" y="6168450"/>
                  </a:lnTo>
                  <a:lnTo>
                    <a:pt x="3242549" y="6215200"/>
                  </a:lnTo>
                  <a:lnTo>
                    <a:pt x="3235613" y="6260605"/>
                  </a:lnTo>
                  <a:lnTo>
                    <a:pt x="3224334" y="6304434"/>
                  </a:lnTo>
                  <a:lnTo>
                    <a:pt x="3208942" y="6346457"/>
                  </a:lnTo>
                  <a:lnTo>
                    <a:pt x="3189670" y="6386443"/>
                  </a:lnTo>
                  <a:lnTo>
                    <a:pt x="3166747" y="6424162"/>
                  </a:lnTo>
                  <a:lnTo>
                    <a:pt x="3140403" y="6459383"/>
                  </a:lnTo>
                  <a:lnTo>
                    <a:pt x="3135087" y="6465231"/>
                  </a:lnTo>
                  <a:close/>
                </a:path>
                <a:path w="3245484" h="6626225">
                  <a:moveTo>
                    <a:pt x="2446125" y="291861"/>
                  </a:moveTo>
                  <a:lnTo>
                    <a:pt x="2011879" y="291861"/>
                  </a:lnTo>
                  <a:lnTo>
                    <a:pt x="2027968" y="288684"/>
                  </a:lnTo>
                  <a:lnTo>
                    <a:pt x="2040983" y="279974"/>
                  </a:lnTo>
                  <a:lnTo>
                    <a:pt x="2049694" y="266959"/>
                  </a:lnTo>
                  <a:lnTo>
                    <a:pt x="2052871" y="250869"/>
                  </a:lnTo>
                  <a:lnTo>
                    <a:pt x="2049694" y="234780"/>
                  </a:lnTo>
                  <a:lnTo>
                    <a:pt x="2040983" y="221765"/>
                  </a:lnTo>
                  <a:lnTo>
                    <a:pt x="2027968" y="213055"/>
                  </a:lnTo>
                  <a:lnTo>
                    <a:pt x="2011879" y="209878"/>
                  </a:lnTo>
                  <a:lnTo>
                    <a:pt x="2454591" y="209878"/>
                  </a:lnTo>
                  <a:lnTo>
                    <a:pt x="2454591" y="242671"/>
                  </a:lnTo>
                  <a:lnTo>
                    <a:pt x="2446760" y="290642"/>
                  </a:lnTo>
                  <a:lnTo>
                    <a:pt x="2446125" y="291861"/>
                  </a:lnTo>
                  <a:close/>
                </a:path>
                <a:path w="3245484" h="6626225">
                  <a:moveTo>
                    <a:pt x="1981952" y="278744"/>
                  </a:moveTo>
                  <a:lnTo>
                    <a:pt x="1800361" y="278744"/>
                  </a:lnTo>
                  <a:lnTo>
                    <a:pt x="1810942" y="276694"/>
                  </a:lnTo>
                  <a:lnTo>
                    <a:pt x="1819832" y="270955"/>
                  </a:lnTo>
                  <a:lnTo>
                    <a:pt x="1825956" y="262142"/>
                  </a:lnTo>
                  <a:lnTo>
                    <a:pt x="1828236" y="250869"/>
                  </a:lnTo>
                  <a:lnTo>
                    <a:pt x="1825956" y="239597"/>
                  </a:lnTo>
                  <a:lnTo>
                    <a:pt x="1819832" y="230783"/>
                  </a:lnTo>
                  <a:lnTo>
                    <a:pt x="1810942" y="225045"/>
                  </a:lnTo>
                  <a:lnTo>
                    <a:pt x="1800361" y="222995"/>
                  </a:lnTo>
                  <a:lnTo>
                    <a:pt x="1982530" y="222995"/>
                  </a:lnTo>
                  <a:lnTo>
                    <a:pt x="1974295" y="234780"/>
                  </a:lnTo>
                  <a:lnTo>
                    <a:pt x="1970887" y="250869"/>
                  </a:lnTo>
                  <a:lnTo>
                    <a:pt x="1974064" y="266959"/>
                  </a:lnTo>
                  <a:lnTo>
                    <a:pt x="1981952" y="278744"/>
                  </a:lnTo>
                  <a:close/>
                </a:path>
              </a:pathLst>
            </a:custGeom>
            <a:solidFill>
              <a:srgbClr val="000000"/>
            </a:solidFill>
          </p:spPr>
          <p:txBody>
            <a:bodyPr wrap="square" lIns="0" tIns="0" rIns="0" bIns="0" rtlCol="0"/>
            <a:lstStyle/>
            <a:p>
              <a:endParaRPr/>
            </a:p>
          </p:txBody>
        </p:sp>
        <p:pic>
          <p:nvPicPr>
            <p:cNvPr id="37" name="object 6">
              <a:extLst>
                <a:ext uri="{FF2B5EF4-FFF2-40B4-BE49-F238E27FC236}">
                  <a16:creationId xmlns:a16="http://schemas.microsoft.com/office/drawing/2014/main" id="{FEBCE715-6E81-44C0-9B2B-3A89DE032E9A}"/>
                </a:ext>
              </a:extLst>
            </p:cNvPr>
            <p:cNvPicPr/>
            <p:nvPr/>
          </p:nvPicPr>
          <p:blipFill>
            <a:blip r:embed="rId6" cstate="print">
              <a:extLst>
                <a:ext uri="{28A0092B-C50C-407E-A947-70E740481C1C}">
                  <a14:useLocalDpi xmlns:a14="http://schemas.microsoft.com/office/drawing/2010/main" val="0"/>
                </a:ext>
              </a:extLst>
            </a:blip>
            <a:srcRect/>
            <a:stretch/>
          </p:blipFill>
          <p:spPr>
            <a:xfrm>
              <a:off x="13236243" y="1995980"/>
              <a:ext cx="2980542" cy="6298972"/>
            </a:xfrm>
            <a:prstGeom prst="rect">
              <a:avLst/>
            </a:prstGeom>
          </p:spPr>
        </p:pic>
        <p:sp>
          <p:nvSpPr>
            <p:cNvPr id="38" name="object 7">
              <a:extLst>
                <a:ext uri="{FF2B5EF4-FFF2-40B4-BE49-F238E27FC236}">
                  <a16:creationId xmlns:a16="http://schemas.microsoft.com/office/drawing/2014/main" id="{965B489B-B34B-4EA5-AA20-D2BA3E79B382}"/>
                </a:ext>
              </a:extLst>
            </p:cNvPr>
            <p:cNvSpPr/>
            <p:nvPr/>
          </p:nvSpPr>
          <p:spPr>
            <a:xfrm>
              <a:off x="14485247" y="2052718"/>
              <a:ext cx="449580" cy="55880"/>
            </a:xfrm>
            <a:custGeom>
              <a:avLst/>
              <a:gdLst/>
              <a:ahLst/>
              <a:cxnLst/>
              <a:rect l="l" t="t" r="r" b="b"/>
              <a:pathLst>
                <a:path w="449580" h="55880">
                  <a:moveTo>
                    <a:pt x="421396" y="55748"/>
                  </a:moveTo>
                  <a:lnTo>
                    <a:pt x="27873" y="55748"/>
                  </a:lnTo>
                  <a:lnTo>
                    <a:pt x="17293" y="53699"/>
                  </a:lnTo>
                  <a:lnTo>
                    <a:pt x="8403" y="47960"/>
                  </a:lnTo>
                  <a:lnTo>
                    <a:pt x="2280" y="39147"/>
                  </a:lnTo>
                  <a:lnTo>
                    <a:pt x="0" y="27874"/>
                  </a:lnTo>
                  <a:lnTo>
                    <a:pt x="2280" y="16601"/>
                  </a:lnTo>
                  <a:lnTo>
                    <a:pt x="8403" y="7788"/>
                  </a:lnTo>
                  <a:lnTo>
                    <a:pt x="17293" y="2049"/>
                  </a:lnTo>
                  <a:lnTo>
                    <a:pt x="27873"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39" name="object 8">
              <a:extLst>
                <a:ext uri="{FF2B5EF4-FFF2-40B4-BE49-F238E27FC236}">
                  <a16:creationId xmlns:a16="http://schemas.microsoft.com/office/drawing/2014/main" id="{A5CFB74E-7246-4362-A78F-53802D5A5376}"/>
                </a:ext>
              </a:extLst>
            </p:cNvPr>
            <p:cNvPicPr/>
            <p:nvPr/>
          </p:nvPicPr>
          <p:blipFill>
            <a:blip r:embed="rId7" cstate="print"/>
            <a:stretch>
              <a:fillRect/>
            </a:stretch>
          </p:blipFill>
          <p:spPr>
            <a:xfrm>
              <a:off x="15077141" y="2039601"/>
              <a:ext cx="82040" cy="81983"/>
            </a:xfrm>
            <a:prstGeom prst="rect">
              <a:avLst/>
            </a:prstGeom>
          </p:spPr>
        </p:pic>
        <p:sp>
          <p:nvSpPr>
            <p:cNvPr id="40" name="object 9">
              <a:extLst>
                <a:ext uri="{FF2B5EF4-FFF2-40B4-BE49-F238E27FC236}">
                  <a16:creationId xmlns:a16="http://schemas.microsoft.com/office/drawing/2014/main" id="{0EFF189C-372D-4A37-B8B5-778EF8D62E6A}"/>
                </a:ext>
              </a:extLst>
            </p:cNvPr>
            <p:cNvSpPr/>
            <p:nvPr/>
          </p:nvSpPr>
          <p:spPr>
            <a:xfrm>
              <a:off x="13037414" y="2682353"/>
              <a:ext cx="3378200" cy="1584325"/>
            </a:xfrm>
            <a:custGeom>
              <a:avLst/>
              <a:gdLst/>
              <a:ahLst/>
              <a:cxnLst/>
              <a:rect l="l" t="t" r="r" b="b"/>
              <a:pathLst>
                <a:path w="3378200" h="1584325">
                  <a:moveTo>
                    <a:pt x="36068" y="1085469"/>
                  </a:moveTo>
                  <a:lnTo>
                    <a:pt x="22136" y="1088339"/>
                  </a:lnTo>
                  <a:lnTo>
                    <a:pt x="10655" y="1096124"/>
                  </a:lnTo>
                  <a:lnTo>
                    <a:pt x="2870" y="1107605"/>
                  </a:lnTo>
                  <a:lnTo>
                    <a:pt x="0" y="1121537"/>
                  </a:lnTo>
                  <a:lnTo>
                    <a:pt x="0" y="1547863"/>
                  </a:lnTo>
                  <a:lnTo>
                    <a:pt x="2870" y="1561795"/>
                  </a:lnTo>
                  <a:lnTo>
                    <a:pt x="10655" y="1573276"/>
                  </a:lnTo>
                  <a:lnTo>
                    <a:pt x="22136" y="1581061"/>
                  </a:lnTo>
                  <a:lnTo>
                    <a:pt x="36068" y="1583931"/>
                  </a:lnTo>
                  <a:lnTo>
                    <a:pt x="36068" y="1085469"/>
                  </a:lnTo>
                  <a:close/>
                </a:path>
                <a:path w="3378200" h="1584325">
                  <a:moveTo>
                    <a:pt x="36068" y="480428"/>
                  </a:moveTo>
                  <a:lnTo>
                    <a:pt x="22136" y="483044"/>
                  </a:lnTo>
                  <a:lnTo>
                    <a:pt x="10655" y="490270"/>
                  </a:lnTo>
                  <a:lnTo>
                    <a:pt x="2870" y="501180"/>
                  </a:lnTo>
                  <a:lnTo>
                    <a:pt x="0" y="514858"/>
                  </a:lnTo>
                  <a:lnTo>
                    <a:pt x="0" y="941171"/>
                  </a:lnTo>
                  <a:lnTo>
                    <a:pt x="2870" y="955116"/>
                  </a:lnTo>
                  <a:lnTo>
                    <a:pt x="10655" y="966597"/>
                  </a:lnTo>
                  <a:lnTo>
                    <a:pt x="22136" y="974382"/>
                  </a:lnTo>
                  <a:lnTo>
                    <a:pt x="36068" y="977252"/>
                  </a:lnTo>
                  <a:lnTo>
                    <a:pt x="36068" y="480428"/>
                  </a:lnTo>
                  <a:close/>
                </a:path>
                <a:path w="3378200" h="1584325">
                  <a:moveTo>
                    <a:pt x="36068" y="0"/>
                  </a:moveTo>
                  <a:lnTo>
                    <a:pt x="22136" y="2616"/>
                  </a:lnTo>
                  <a:lnTo>
                    <a:pt x="10655" y="9842"/>
                  </a:lnTo>
                  <a:lnTo>
                    <a:pt x="2870" y="20751"/>
                  </a:lnTo>
                  <a:lnTo>
                    <a:pt x="0" y="34442"/>
                  </a:lnTo>
                  <a:lnTo>
                    <a:pt x="0" y="239395"/>
                  </a:lnTo>
                  <a:lnTo>
                    <a:pt x="2870" y="253339"/>
                  </a:lnTo>
                  <a:lnTo>
                    <a:pt x="10655" y="264807"/>
                  </a:lnTo>
                  <a:lnTo>
                    <a:pt x="22136" y="272605"/>
                  </a:lnTo>
                  <a:lnTo>
                    <a:pt x="36068" y="275475"/>
                  </a:lnTo>
                  <a:lnTo>
                    <a:pt x="36068" y="0"/>
                  </a:lnTo>
                  <a:close/>
                </a:path>
                <a:path w="3378200" h="1584325">
                  <a:moveTo>
                    <a:pt x="3377717" y="663511"/>
                  </a:moveTo>
                  <a:lnTo>
                    <a:pt x="3371989" y="655053"/>
                  </a:lnTo>
                  <a:lnTo>
                    <a:pt x="3360509" y="647268"/>
                  </a:lnTo>
                  <a:lnTo>
                    <a:pt x="3346564" y="644398"/>
                  </a:lnTo>
                  <a:lnTo>
                    <a:pt x="3346564" y="1442923"/>
                  </a:lnTo>
                  <a:lnTo>
                    <a:pt x="3360509" y="1440053"/>
                  </a:lnTo>
                  <a:lnTo>
                    <a:pt x="3371989" y="1432255"/>
                  </a:lnTo>
                  <a:lnTo>
                    <a:pt x="3377717" y="1423809"/>
                  </a:lnTo>
                  <a:lnTo>
                    <a:pt x="3377717" y="663511"/>
                  </a:lnTo>
                  <a:close/>
                </a:path>
              </a:pathLst>
            </a:custGeom>
            <a:solidFill>
              <a:srgbClr val="EBCDB4"/>
            </a:solidFill>
          </p:spPr>
          <p:txBody>
            <a:bodyPr wrap="square" lIns="0" tIns="0" rIns="0" bIns="0" rtlCol="0"/>
            <a:lstStyle/>
            <a:p>
              <a:endParaRPr/>
            </a:p>
          </p:txBody>
        </p:sp>
        <p:sp>
          <p:nvSpPr>
            <p:cNvPr id="41" name="object 10">
              <a:extLst>
                <a:ext uri="{FF2B5EF4-FFF2-40B4-BE49-F238E27FC236}">
                  <a16:creationId xmlns:a16="http://schemas.microsoft.com/office/drawing/2014/main" id="{78404353-7B85-437F-B491-BA462A8F3C88}"/>
                </a:ext>
              </a:extLst>
            </p:cNvPr>
            <p:cNvSpPr/>
            <p:nvPr/>
          </p:nvSpPr>
          <p:spPr>
            <a:xfrm>
              <a:off x="13073489" y="1796929"/>
              <a:ext cx="3310890" cy="6690359"/>
            </a:xfrm>
            <a:custGeom>
              <a:avLst/>
              <a:gdLst/>
              <a:ahLst/>
              <a:cxnLst/>
              <a:rect l="l" t="t" r="r" b="b"/>
              <a:pathLst>
                <a:path w="3310890" h="6690359">
                  <a:moveTo>
                    <a:pt x="2854671" y="6689866"/>
                  </a:moveTo>
                  <a:lnTo>
                    <a:pt x="455829" y="6689866"/>
                  </a:lnTo>
                  <a:lnTo>
                    <a:pt x="443080" y="6689259"/>
                  </a:lnTo>
                  <a:lnTo>
                    <a:pt x="397161" y="6682657"/>
                  </a:lnTo>
                  <a:lnTo>
                    <a:pt x="352709" y="6671906"/>
                  </a:lnTo>
                  <a:lnTo>
                    <a:pt x="309931" y="6657213"/>
                  </a:lnTo>
                  <a:lnTo>
                    <a:pt x="269033" y="6638783"/>
                  </a:lnTo>
                  <a:lnTo>
                    <a:pt x="230222" y="6616822"/>
                  </a:lnTo>
                  <a:lnTo>
                    <a:pt x="193703" y="6591537"/>
                  </a:lnTo>
                  <a:lnTo>
                    <a:pt x="159684" y="6563135"/>
                  </a:lnTo>
                  <a:lnTo>
                    <a:pt x="128370" y="6531821"/>
                  </a:lnTo>
                  <a:lnTo>
                    <a:pt x="99968"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89" y="277104"/>
                  </a:lnTo>
                  <a:lnTo>
                    <a:pt x="72146" y="236112"/>
                  </a:lnTo>
                  <a:lnTo>
                    <a:pt x="108781" y="182310"/>
                  </a:lnTo>
                  <a:lnTo>
                    <a:pt x="144290" y="142651"/>
                  </a:lnTo>
                  <a:lnTo>
                    <a:pt x="152898" y="135016"/>
                  </a:lnTo>
                  <a:lnTo>
                    <a:pt x="170116" y="119132"/>
                  </a:lnTo>
                  <a:lnTo>
                    <a:pt x="216116" y="83637"/>
                  </a:lnTo>
                  <a:lnTo>
                    <a:pt x="256405" y="59276"/>
                  </a:lnTo>
                  <a:lnTo>
                    <a:pt x="299275" y="38701"/>
                  </a:lnTo>
                  <a:lnTo>
                    <a:pt x="344412" y="22199"/>
                  </a:lnTo>
                  <a:lnTo>
                    <a:pt x="391499" y="10057"/>
                  </a:lnTo>
                  <a:lnTo>
                    <a:pt x="440221" y="2562"/>
                  </a:lnTo>
                  <a:lnTo>
                    <a:pt x="490257" y="0"/>
                  </a:lnTo>
                  <a:lnTo>
                    <a:pt x="2821883" y="0"/>
                  </a:lnTo>
                  <a:lnTo>
                    <a:pt x="2871833" y="2475"/>
                  </a:lnTo>
                  <a:lnTo>
                    <a:pt x="2920353" y="9770"/>
                  </a:lnTo>
                  <a:lnTo>
                    <a:pt x="2967211" y="21683"/>
                  </a:lnTo>
                  <a:lnTo>
                    <a:pt x="2997801" y="32793"/>
                  </a:lnTo>
                  <a:lnTo>
                    <a:pt x="490262" y="32793"/>
                  </a:lnTo>
                  <a:lnTo>
                    <a:pt x="443517" y="35157"/>
                  </a:lnTo>
                  <a:lnTo>
                    <a:pt x="398116" y="42096"/>
                  </a:lnTo>
                  <a:lnTo>
                    <a:pt x="354290" y="53383"/>
                  </a:lnTo>
                  <a:lnTo>
                    <a:pt x="312272" y="68789"/>
                  </a:lnTo>
                  <a:lnTo>
                    <a:pt x="272290" y="88086"/>
                  </a:lnTo>
                  <a:lnTo>
                    <a:pt x="234550" y="111045"/>
                  </a:lnTo>
                  <a:lnTo>
                    <a:pt x="199329" y="137440"/>
                  </a:lnTo>
                  <a:lnTo>
                    <a:pt x="166836" y="167041"/>
                  </a:lnTo>
                  <a:lnTo>
                    <a:pt x="137303" y="199620"/>
                  </a:lnTo>
                  <a:lnTo>
                    <a:pt x="110959" y="234950"/>
                  </a:lnTo>
                  <a:lnTo>
                    <a:pt x="88035" y="272801"/>
                  </a:lnTo>
                  <a:lnTo>
                    <a:pt x="68763" y="312946"/>
                  </a:lnTo>
                  <a:lnTo>
                    <a:pt x="53372" y="355157"/>
                  </a:lnTo>
                  <a:lnTo>
                    <a:pt x="42092" y="399205"/>
                  </a:lnTo>
                  <a:lnTo>
                    <a:pt x="35156" y="444863"/>
                  </a:lnTo>
                  <a:lnTo>
                    <a:pt x="32875" y="490261"/>
                  </a:lnTo>
                  <a:lnTo>
                    <a:pt x="32792" y="6202883"/>
                  </a:lnTo>
                  <a:lnTo>
                    <a:pt x="35156" y="6249633"/>
                  </a:lnTo>
                  <a:lnTo>
                    <a:pt x="42092" y="6295038"/>
                  </a:lnTo>
                  <a:lnTo>
                    <a:pt x="53379" y="6338867"/>
                  </a:lnTo>
                  <a:lnTo>
                    <a:pt x="68763" y="6380890"/>
                  </a:lnTo>
                  <a:lnTo>
                    <a:pt x="88035" y="6420876"/>
                  </a:lnTo>
                  <a:lnTo>
                    <a:pt x="110959" y="6458595"/>
                  </a:lnTo>
                  <a:lnTo>
                    <a:pt x="137303" y="6493816"/>
                  </a:lnTo>
                  <a:lnTo>
                    <a:pt x="166836" y="6526308"/>
                  </a:lnTo>
                  <a:lnTo>
                    <a:pt x="199329" y="6555842"/>
                  </a:lnTo>
                  <a:lnTo>
                    <a:pt x="234550" y="6582185"/>
                  </a:lnTo>
                  <a:lnTo>
                    <a:pt x="272269"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1" y="6639772"/>
                  </a:lnTo>
                  <a:lnTo>
                    <a:pt x="2998244" y="6624381"/>
                  </a:lnTo>
                  <a:lnTo>
                    <a:pt x="3038230" y="6605109"/>
                  </a:lnTo>
                  <a:lnTo>
                    <a:pt x="3075949" y="6582185"/>
                  </a:lnTo>
                  <a:lnTo>
                    <a:pt x="3111170" y="6555842"/>
                  </a:lnTo>
                  <a:lnTo>
                    <a:pt x="3143663" y="6526308"/>
                  </a:lnTo>
                  <a:lnTo>
                    <a:pt x="3173196" y="6493816"/>
                  </a:lnTo>
                  <a:lnTo>
                    <a:pt x="3199539" y="6458595"/>
                  </a:lnTo>
                  <a:lnTo>
                    <a:pt x="3222463" y="6420876"/>
                  </a:lnTo>
                  <a:lnTo>
                    <a:pt x="3241735" y="6380890"/>
                  </a:lnTo>
                  <a:lnTo>
                    <a:pt x="3257144" y="6338797"/>
                  </a:lnTo>
                  <a:lnTo>
                    <a:pt x="3268405" y="6295038"/>
                  </a:lnTo>
                  <a:lnTo>
                    <a:pt x="3275342" y="6249633"/>
                  </a:lnTo>
                  <a:lnTo>
                    <a:pt x="3277705" y="6202883"/>
                  </a:lnTo>
                  <a:lnTo>
                    <a:pt x="3277705" y="490261"/>
                  </a:lnTo>
                  <a:lnTo>
                    <a:pt x="3275342" y="443512"/>
                  </a:lnTo>
                  <a:lnTo>
                    <a:pt x="3268405" y="398107"/>
                  </a:lnTo>
                  <a:lnTo>
                    <a:pt x="3257126" y="354277"/>
                  </a:lnTo>
                  <a:lnTo>
                    <a:pt x="3241735" y="312254"/>
                  </a:lnTo>
                  <a:lnTo>
                    <a:pt x="3222463" y="272268"/>
                  </a:lnTo>
                  <a:lnTo>
                    <a:pt x="3199539" y="234549"/>
                  </a:lnTo>
                  <a:lnTo>
                    <a:pt x="3173196" y="199328"/>
                  </a:lnTo>
                  <a:lnTo>
                    <a:pt x="3143663" y="166836"/>
                  </a:lnTo>
                  <a:lnTo>
                    <a:pt x="3111170" y="137303"/>
                  </a:lnTo>
                  <a:lnTo>
                    <a:pt x="3075949" y="110959"/>
                  </a:lnTo>
                  <a:lnTo>
                    <a:pt x="3038209" y="88036"/>
                  </a:lnTo>
                  <a:lnTo>
                    <a:pt x="2998228" y="68763"/>
                  </a:lnTo>
                  <a:lnTo>
                    <a:pt x="2956209" y="53372"/>
                  </a:lnTo>
                  <a:lnTo>
                    <a:pt x="2912384" y="42093"/>
                  </a:lnTo>
                  <a:lnTo>
                    <a:pt x="2866982" y="35156"/>
                  </a:lnTo>
                  <a:lnTo>
                    <a:pt x="2820238" y="32793"/>
                  </a:lnTo>
                  <a:lnTo>
                    <a:pt x="2997801" y="32793"/>
                  </a:lnTo>
                  <a:lnTo>
                    <a:pt x="3055017" y="58559"/>
                  </a:lnTo>
                  <a:lnTo>
                    <a:pt x="3095507" y="83121"/>
                  </a:lnTo>
                  <a:lnTo>
                    <a:pt x="3133415" y="111497"/>
                  </a:lnTo>
                  <a:lnTo>
                    <a:pt x="3167848" y="142651"/>
                  </a:lnTo>
                  <a:lnTo>
                    <a:pt x="3202665" y="182541"/>
                  </a:lnTo>
                  <a:lnTo>
                    <a:pt x="3227491" y="216436"/>
                  </a:lnTo>
                  <a:lnTo>
                    <a:pt x="3252087" y="255993"/>
                  </a:lnTo>
                  <a:lnTo>
                    <a:pt x="3270276" y="293373"/>
                  </a:lnTo>
                  <a:lnTo>
                    <a:pt x="3289183" y="344331"/>
                  </a:lnTo>
                  <a:lnTo>
                    <a:pt x="3300661" y="391881"/>
                  </a:lnTo>
                  <a:lnTo>
                    <a:pt x="3308040" y="439842"/>
                  </a:lnTo>
                  <a:lnTo>
                    <a:pt x="3310500" y="490261"/>
                  </a:lnTo>
                  <a:lnTo>
                    <a:pt x="3310422" y="6202883"/>
                  </a:lnTo>
                  <a:lnTo>
                    <a:pt x="3308253" y="6248425"/>
                  </a:lnTo>
                  <a:lnTo>
                    <a:pt x="3301652" y="6294345"/>
                  </a:lnTo>
                  <a:lnTo>
                    <a:pt x="3290877" y="6338867"/>
                  </a:lnTo>
                  <a:lnTo>
                    <a:pt x="3276207" y="6381575"/>
                  </a:lnTo>
                  <a:lnTo>
                    <a:pt x="3257777" y="6422472"/>
                  </a:lnTo>
                  <a:lnTo>
                    <a:pt x="3235816" y="6461283"/>
                  </a:lnTo>
                  <a:lnTo>
                    <a:pt x="3210532" y="6497802"/>
                  </a:lnTo>
                  <a:lnTo>
                    <a:pt x="3182129" y="6531821"/>
                  </a:lnTo>
                  <a:lnTo>
                    <a:pt x="3150815" y="6563135"/>
                  </a:lnTo>
                  <a:lnTo>
                    <a:pt x="3116796" y="6591537"/>
                  </a:lnTo>
                  <a:lnTo>
                    <a:pt x="3080278" y="6616822"/>
                  </a:lnTo>
                  <a:lnTo>
                    <a:pt x="3041467" y="6638783"/>
                  </a:lnTo>
                  <a:lnTo>
                    <a:pt x="3000569" y="6657213"/>
                  </a:lnTo>
                  <a:lnTo>
                    <a:pt x="2991432" y="6660351"/>
                  </a:lnTo>
                  <a:close/>
                </a:path>
              </a:pathLst>
            </a:custGeom>
            <a:solidFill>
              <a:srgbClr val="FBE8D8"/>
            </a:solidFill>
          </p:spPr>
          <p:txBody>
            <a:bodyPr wrap="square" lIns="0" tIns="0" rIns="0" bIns="0" rtlCol="0"/>
            <a:lstStyle/>
            <a:p>
              <a:endParaRPr/>
            </a:p>
          </p:txBody>
        </p:sp>
      </p:grpSp>
      <p:grpSp>
        <p:nvGrpSpPr>
          <p:cNvPr id="42" name="object 12">
            <a:extLst>
              <a:ext uri="{FF2B5EF4-FFF2-40B4-BE49-F238E27FC236}">
                <a16:creationId xmlns:a16="http://schemas.microsoft.com/office/drawing/2014/main" id="{AD9CA126-5E85-45A4-B99B-3F67071B7CA7}"/>
              </a:ext>
            </a:extLst>
          </p:cNvPr>
          <p:cNvGrpSpPr/>
          <p:nvPr/>
        </p:nvGrpSpPr>
        <p:grpSpPr>
          <a:xfrm>
            <a:off x="9939577" y="3112977"/>
            <a:ext cx="3378200" cy="6690359"/>
            <a:chOff x="9196743" y="1796929"/>
            <a:chExt cx="3378200" cy="6690359"/>
          </a:xfrm>
        </p:grpSpPr>
        <p:sp>
          <p:nvSpPr>
            <p:cNvPr id="43" name="object 13">
              <a:extLst>
                <a:ext uri="{FF2B5EF4-FFF2-40B4-BE49-F238E27FC236}">
                  <a16:creationId xmlns:a16="http://schemas.microsoft.com/office/drawing/2014/main" id="{970D4B3E-481C-4387-983B-C5AC3B618E4A}"/>
                </a:ext>
              </a:extLst>
            </p:cNvPr>
            <p:cNvSpPr/>
            <p:nvPr/>
          </p:nvSpPr>
          <p:spPr>
            <a:xfrm>
              <a:off x="9265619" y="1829723"/>
              <a:ext cx="3245485" cy="6626225"/>
            </a:xfrm>
            <a:custGeom>
              <a:avLst/>
              <a:gdLst/>
              <a:ahLst/>
              <a:cxnLst/>
              <a:rect l="l" t="t" r="r" b="b"/>
              <a:pathLst>
                <a:path w="3245484" h="6626225">
                  <a:moveTo>
                    <a:pt x="2787444" y="6625919"/>
                  </a:moveTo>
                  <a:lnTo>
                    <a:pt x="457468" y="6625919"/>
                  </a:lnTo>
                  <a:lnTo>
                    <a:pt x="410718" y="6623555"/>
                  </a:lnTo>
                  <a:lnTo>
                    <a:pt x="365313" y="6616619"/>
                  </a:lnTo>
                  <a:lnTo>
                    <a:pt x="321484" y="6605340"/>
                  </a:lnTo>
                  <a:lnTo>
                    <a:pt x="279461" y="6589948"/>
                  </a:lnTo>
                  <a:lnTo>
                    <a:pt x="239475" y="6570676"/>
                  </a:lnTo>
                  <a:lnTo>
                    <a:pt x="201756" y="6547752"/>
                  </a:lnTo>
                  <a:lnTo>
                    <a:pt x="166535" y="6521409"/>
                  </a:lnTo>
                  <a:lnTo>
                    <a:pt x="134043" y="6491875"/>
                  </a:lnTo>
                  <a:lnTo>
                    <a:pt x="104509" y="6459383"/>
                  </a:lnTo>
                  <a:lnTo>
                    <a:pt x="78166" y="6424162"/>
                  </a:lnTo>
                  <a:lnTo>
                    <a:pt x="55242" y="6386443"/>
                  </a:lnTo>
                  <a:lnTo>
                    <a:pt x="35970" y="6346457"/>
                  </a:lnTo>
                  <a:lnTo>
                    <a:pt x="20579" y="6304434"/>
                  </a:lnTo>
                  <a:lnTo>
                    <a:pt x="9299" y="6260605"/>
                  </a:lnTo>
                  <a:lnTo>
                    <a:pt x="2363" y="6215200"/>
                  </a:lnTo>
                  <a:lnTo>
                    <a:pt x="0" y="6168450"/>
                  </a:lnTo>
                  <a:lnTo>
                    <a:pt x="0" y="457468"/>
                  </a:lnTo>
                  <a:lnTo>
                    <a:pt x="2363" y="410718"/>
                  </a:lnTo>
                  <a:lnTo>
                    <a:pt x="9299" y="365313"/>
                  </a:lnTo>
                  <a:lnTo>
                    <a:pt x="20579" y="321484"/>
                  </a:lnTo>
                  <a:lnTo>
                    <a:pt x="35970" y="279461"/>
                  </a:lnTo>
                  <a:lnTo>
                    <a:pt x="55242" y="239475"/>
                  </a:lnTo>
                  <a:lnTo>
                    <a:pt x="78166" y="201756"/>
                  </a:lnTo>
                  <a:lnTo>
                    <a:pt x="104509" y="166535"/>
                  </a:lnTo>
                  <a:lnTo>
                    <a:pt x="134043" y="134043"/>
                  </a:lnTo>
                  <a:lnTo>
                    <a:pt x="166535" y="104509"/>
                  </a:lnTo>
                  <a:lnTo>
                    <a:pt x="201756" y="78166"/>
                  </a:lnTo>
                  <a:lnTo>
                    <a:pt x="239475" y="55242"/>
                  </a:lnTo>
                  <a:lnTo>
                    <a:pt x="279461" y="35970"/>
                  </a:lnTo>
                  <a:lnTo>
                    <a:pt x="321485" y="20579"/>
                  </a:lnTo>
                  <a:lnTo>
                    <a:pt x="365314" y="9299"/>
                  </a:lnTo>
                  <a:lnTo>
                    <a:pt x="410722" y="2363"/>
                  </a:lnTo>
                  <a:lnTo>
                    <a:pt x="457468" y="0"/>
                  </a:lnTo>
                  <a:lnTo>
                    <a:pt x="2787447" y="0"/>
                  </a:lnTo>
                  <a:lnTo>
                    <a:pt x="2834195" y="2363"/>
                  </a:lnTo>
                  <a:lnTo>
                    <a:pt x="2879599" y="9300"/>
                  </a:lnTo>
                  <a:lnTo>
                    <a:pt x="2923428" y="20579"/>
                  </a:lnTo>
                  <a:lnTo>
                    <a:pt x="2965451" y="35970"/>
                  </a:lnTo>
                  <a:lnTo>
                    <a:pt x="3005437" y="55242"/>
                  </a:lnTo>
                  <a:lnTo>
                    <a:pt x="3043156" y="78166"/>
                  </a:lnTo>
                  <a:lnTo>
                    <a:pt x="3078377" y="104509"/>
                  </a:lnTo>
                  <a:lnTo>
                    <a:pt x="3110869" y="134043"/>
                  </a:lnTo>
                  <a:lnTo>
                    <a:pt x="3140403" y="166535"/>
                  </a:lnTo>
                  <a:lnTo>
                    <a:pt x="3142161" y="168886"/>
                  </a:lnTo>
                  <a:lnTo>
                    <a:pt x="441071" y="168886"/>
                  </a:lnTo>
                  <a:lnTo>
                    <a:pt x="392495" y="173252"/>
                  </a:lnTo>
                  <a:lnTo>
                    <a:pt x="346753" y="185836"/>
                  </a:lnTo>
                  <a:lnTo>
                    <a:pt x="304614" y="205870"/>
                  </a:lnTo>
                  <a:lnTo>
                    <a:pt x="266847"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7" y="6401534"/>
                  </a:lnTo>
                  <a:lnTo>
                    <a:pt x="304614" y="6428247"/>
                  </a:lnTo>
                  <a:lnTo>
                    <a:pt x="346753" y="6448281"/>
                  </a:lnTo>
                  <a:lnTo>
                    <a:pt x="392495" y="6460866"/>
                  </a:lnTo>
                  <a:lnTo>
                    <a:pt x="441071" y="6465231"/>
                  </a:lnTo>
                  <a:lnTo>
                    <a:pt x="3135087" y="6465231"/>
                  </a:lnTo>
                  <a:lnTo>
                    <a:pt x="3110869" y="6491875"/>
                  </a:lnTo>
                  <a:lnTo>
                    <a:pt x="3078377" y="6521409"/>
                  </a:lnTo>
                  <a:lnTo>
                    <a:pt x="3043156" y="6547752"/>
                  </a:lnTo>
                  <a:lnTo>
                    <a:pt x="3005437" y="6570676"/>
                  </a:lnTo>
                  <a:lnTo>
                    <a:pt x="2965451" y="6589948"/>
                  </a:lnTo>
                  <a:lnTo>
                    <a:pt x="2923428" y="6605340"/>
                  </a:lnTo>
                  <a:lnTo>
                    <a:pt x="2879598" y="6616619"/>
                  </a:lnTo>
                  <a:lnTo>
                    <a:pt x="2834194" y="6623555"/>
                  </a:lnTo>
                  <a:lnTo>
                    <a:pt x="2787444" y="6625919"/>
                  </a:lnTo>
                  <a:close/>
                </a:path>
                <a:path w="3245484" h="6626225">
                  <a:moveTo>
                    <a:pt x="2302100" y="395161"/>
                  </a:moveTo>
                  <a:lnTo>
                    <a:pt x="946090" y="395161"/>
                  </a:lnTo>
                  <a:lnTo>
                    <a:pt x="898120" y="387330"/>
                  </a:lnTo>
                  <a:lnTo>
                    <a:pt x="856289" y="365568"/>
                  </a:lnTo>
                  <a:lnTo>
                    <a:pt x="823194" y="332473"/>
                  </a:lnTo>
                  <a:lnTo>
                    <a:pt x="801432" y="290642"/>
                  </a:lnTo>
                  <a:lnTo>
                    <a:pt x="793601" y="242671"/>
                  </a:lnTo>
                  <a:lnTo>
                    <a:pt x="793601" y="168886"/>
                  </a:lnTo>
                  <a:lnTo>
                    <a:pt x="2454590" y="168886"/>
                  </a:lnTo>
                  <a:lnTo>
                    <a:pt x="2454590" y="209878"/>
                  </a:lnTo>
                  <a:lnTo>
                    <a:pt x="2011878" y="209878"/>
                  </a:lnTo>
                  <a:lnTo>
                    <a:pt x="1996481" y="213055"/>
                  </a:lnTo>
                  <a:lnTo>
                    <a:pt x="1983389" y="221765"/>
                  </a:lnTo>
                  <a:lnTo>
                    <a:pt x="1982529" y="222995"/>
                  </a:lnTo>
                  <a:lnTo>
                    <a:pt x="1406839" y="222995"/>
                  </a:lnTo>
                  <a:lnTo>
                    <a:pt x="1396258" y="225045"/>
                  </a:lnTo>
                  <a:lnTo>
                    <a:pt x="1387368" y="230783"/>
                  </a:lnTo>
                  <a:lnTo>
                    <a:pt x="1381244" y="239597"/>
                  </a:lnTo>
                  <a:lnTo>
                    <a:pt x="1378964" y="250869"/>
                  </a:lnTo>
                  <a:lnTo>
                    <a:pt x="1381244" y="262142"/>
                  </a:lnTo>
                  <a:lnTo>
                    <a:pt x="1387368" y="270955"/>
                  </a:lnTo>
                  <a:lnTo>
                    <a:pt x="1396258" y="276694"/>
                  </a:lnTo>
                  <a:lnTo>
                    <a:pt x="1406839" y="278744"/>
                  </a:lnTo>
                  <a:lnTo>
                    <a:pt x="1981951" y="278744"/>
                  </a:lnTo>
                  <a:lnTo>
                    <a:pt x="1982774" y="279974"/>
                  </a:lnTo>
                  <a:lnTo>
                    <a:pt x="1995789" y="288684"/>
                  </a:lnTo>
                  <a:lnTo>
                    <a:pt x="2011878" y="291861"/>
                  </a:lnTo>
                  <a:lnTo>
                    <a:pt x="2446124" y="291861"/>
                  </a:lnTo>
                  <a:lnTo>
                    <a:pt x="2424997" y="332473"/>
                  </a:lnTo>
                  <a:lnTo>
                    <a:pt x="2391902" y="365568"/>
                  </a:lnTo>
                  <a:lnTo>
                    <a:pt x="2350070" y="387330"/>
                  </a:lnTo>
                  <a:lnTo>
                    <a:pt x="2302100" y="395161"/>
                  </a:lnTo>
                  <a:close/>
                </a:path>
                <a:path w="3245484" h="6626225">
                  <a:moveTo>
                    <a:pt x="3135087" y="6465231"/>
                  </a:moveTo>
                  <a:lnTo>
                    <a:pt x="2807120" y="6465231"/>
                  </a:lnTo>
                  <a:lnTo>
                    <a:pt x="2855696" y="6460866"/>
                  </a:lnTo>
                  <a:lnTo>
                    <a:pt x="2901438" y="6448281"/>
                  </a:lnTo>
                  <a:lnTo>
                    <a:pt x="2943577" y="6428247"/>
                  </a:lnTo>
                  <a:lnTo>
                    <a:pt x="2981344" y="6401534"/>
                  </a:lnTo>
                  <a:lnTo>
                    <a:pt x="3013968" y="6368909"/>
                  </a:lnTo>
                  <a:lnTo>
                    <a:pt x="3040682" y="6331142"/>
                  </a:lnTo>
                  <a:lnTo>
                    <a:pt x="3060716" y="6289004"/>
                  </a:lnTo>
                  <a:lnTo>
                    <a:pt x="3073300" y="6243262"/>
                  </a:lnTo>
                  <a:lnTo>
                    <a:pt x="3077666" y="6194686"/>
                  </a:lnTo>
                  <a:lnTo>
                    <a:pt x="3076026" y="6194686"/>
                  </a:lnTo>
                  <a:lnTo>
                    <a:pt x="3076026" y="439432"/>
                  </a:lnTo>
                  <a:lnTo>
                    <a:pt x="3071660" y="390856"/>
                  </a:lnTo>
                  <a:lnTo>
                    <a:pt x="3059076" y="345114"/>
                  </a:lnTo>
                  <a:lnTo>
                    <a:pt x="3039042" y="302975"/>
                  </a:lnTo>
                  <a:lnTo>
                    <a:pt x="3012328" y="265208"/>
                  </a:lnTo>
                  <a:lnTo>
                    <a:pt x="2979704" y="232584"/>
                  </a:lnTo>
                  <a:lnTo>
                    <a:pt x="2941937" y="205870"/>
                  </a:lnTo>
                  <a:lnTo>
                    <a:pt x="2899798" y="185836"/>
                  </a:lnTo>
                  <a:lnTo>
                    <a:pt x="2854056" y="173252"/>
                  </a:lnTo>
                  <a:lnTo>
                    <a:pt x="2805480" y="168886"/>
                  </a:lnTo>
                  <a:lnTo>
                    <a:pt x="3142161" y="168886"/>
                  </a:lnTo>
                  <a:lnTo>
                    <a:pt x="3166746" y="201756"/>
                  </a:lnTo>
                  <a:lnTo>
                    <a:pt x="3189670" y="239475"/>
                  </a:lnTo>
                  <a:lnTo>
                    <a:pt x="3208942" y="279461"/>
                  </a:lnTo>
                  <a:lnTo>
                    <a:pt x="3224333" y="321484"/>
                  </a:lnTo>
                  <a:lnTo>
                    <a:pt x="3235613" y="365313"/>
                  </a:lnTo>
                  <a:lnTo>
                    <a:pt x="3242549" y="410718"/>
                  </a:lnTo>
                  <a:lnTo>
                    <a:pt x="3244913" y="457468"/>
                  </a:lnTo>
                  <a:lnTo>
                    <a:pt x="3244913" y="6168450"/>
                  </a:lnTo>
                  <a:lnTo>
                    <a:pt x="3242549" y="6215200"/>
                  </a:lnTo>
                  <a:lnTo>
                    <a:pt x="3235613" y="6260605"/>
                  </a:lnTo>
                  <a:lnTo>
                    <a:pt x="3224333" y="6304434"/>
                  </a:lnTo>
                  <a:lnTo>
                    <a:pt x="3208942" y="6346457"/>
                  </a:lnTo>
                  <a:lnTo>
                    <a:pt x="3189670" y="6386443"/>
                  </a:lnTo>
                  <a:lnTo>
                    <a:pt x="3166746" y="6424162"/>
                  </a:lnTo>
                  <a:lnTo>
                    <a:pt x="3140403" y="6459383"/>
                  </a:lnTo>
                  <a:lnTo>
                    <a:pt x="3135087" y="6465231"/>
                  </a:lnTo>
                  <a:close/>
                </a:path>
                <a:path w="3245484" h="6626225">
                  <a:moveTo>
                    <a:pt x="2446124" y="291861"/>
                  </a:moveTo>
                  <a:lnTo>
                    <a:pt x="2011878" y="291861"/>
                  </a:lnTo>
                  <a:lnTo>
                    <a:pt x="2027967" y="288684"/>
                  </a:lnTo>
                  <a:lnTo>
                    <a:pt x="2040982" y="279974"/>
                  </a:lnTo>
                  <a:lnTo>
                    <a:pt x="2049693" y="266959"/>
                  </a:lnTo>
                  <a:lnTo>
                    <a:pt x="2052870" y="250869"/>
                  </a:lnTo>
                  <a:lnTo>
                    <a:pt x="2049693" y="234780"/>
                  </a:lnTo>
                  <a:lnTo>
                    <a:pt x="2040982" y="221765"/>
                  </a:lnTo>
                  <a:lnTo>
                    <a:pt x="2027967" y="213055"/>
                  </a:lnTo>
                  <a:lnTo>
                    <a:pt x="2011878" y="209878"/>
                  </a:lnTo>
                  <a:lnTo>
                    <a:pt x="2454590" y="209878"/>
                  </a:lnTo>
                  <a:lnTo>
                    <a:pt x="2454590" y="242671"/>
                  </a:lnTo>
                  <a:lnTo>
                    <a:pt x="2446759" y="290642"/>
                  </a:lnTo>
                  <a:lnTo>
                    <a:pt x="2446124" y="291861"/>
                  </a:lnTo>
                  <a:close/>
                </a:path>
                <a:path w="3245484" h="6626225">
                  <a:moveTo>
                    <a:pt x="1981951" y="278744"/>
                  </a:moveTo>
                  <a:lnTo>
                    <a:pt x="1800360" y="278744"/>
                  </a:lnTo>
                  <a:lnTo>
                    <a:pt x="1810941" y="276694"/>
                  </a:lnTo>
                  <a:lnTo>
                    <a:pt x="1819831" y="270955"/>
                  </a:lnTo>
                  <a:lnTo>
                    <a:pt x="1825955" y="262142"/>
                  </a:lnTo>
                  <a:lnTo>
                    <a:pt x="1828235" y="250869"/>
                  </a:lnTo>
                  <a:lnTo>
                    <a:pt x="1825955" y="239597"/>
                  </a:lnTo>
                  <a:lnTo>
                    <a:pt x="1819832" y="230783"/>
                  </a:lnTo>
                  <a:lnTo>
                    <a:pt x="1810941" y="225045"/>
                  </a:lnTo>
                  <a:lnTo>
                    <a:pt x="1800360" y="222995"/>
                  </a:lnTo>
                  <a:lnTo>
                    <a:pt x="1982529" y="222995"/>
                  </a:lnTo>
                  <a:lnTo>
                    <a:pt x="1974294" y="234780"/>
                  </a:lnTo>
                  <a:lnTo>
                    <a:pt x="1970886" y="250869"/>
                  </a:lnTo>
                  <a:lnTo>
                    <a:pt x="1974063" y="266959"/>
                  </a:lnTo>
                  <a:lnTo>
                    <a:pt x="1981951" y="278744"/>
                  </a:lnTo>
                  <a:close/>
                </a:path>
              </a:pathLst>
            </a:custGeom>
            <a:solidFill>
              <a:srgbClr val="000000"/>
            </a:solidFill>
          </p:spPr>
          <p:txBody>
            <a:bodyPr wrap="square" lIns="0" tIns="0" rIns="0" bIns="0" rtlCol="0"/>
            <a:lstStyle/>
            <a:p>
              <a:endParaRPr/>
            </a:p>
          </p:txBody>
        </p:sp>
        <p:pic>
          <p:nvPicPr>
            <p:cNvPr id="44" name="object 14">
              <a:extLst>
                <a:ext uri="{FF2B5EF4-FFF2-40B4-BE49-F238E27FC236}">
                  <a16:creationId xmlns:a16="http://schemas.microsoft.com/office/drawing/2014/main" id="{49608146-02F7-4025-BF46-8411B3F32126}"/>
                </a:ext>
              </a:extLst>
            </p:cNvPr>
            <p:cNvPicPr/>
            <p:nvPr/>
          </p:nvPicPr>
          <p:blipFill>
            <a:blip r:embed="rId8" cstate="print">
              <a:extLst>
                <a:ext uri="{28A0092B-C50C-407E-A947-70E740481C1C}">
                  <a14:useLocalDpi xmlns:a14="http://schemas.microsoft.com/office/drawing/2010/main" val="0"/>
                </a:ext>
              </a:extLst>
            </a:blip>
            <a:srcRect/>
            <a:stretch/>
          </p:blipFill>
          <p:spPr>
            <a:xfrm>
              <a:off x="9436144" y="1998609"/>
              <a:ext cx="2905500" cy="6296343"/>
            </a:xfrm>
            <a:prstGeom prst="rect">
              <a:avLst/>
            </a:prstGeom>
          </p:spPr>
        </p:pic>
        <p:sp>
          <p:nvSpPr>
            <p:cNvPr id="45" name="object 15">
              <a:extLst>
                <a:ext uri="{FF2B5EF4-FFF2-40B4-BE49-F238E27FC236}">
                  <a16:creationId xmlns:a16="http://schemas.microsoft.com/office/drawing/2014/main" id="{EACD67FD-6A28-424C-888B-3CF56BB1F916}"/>
                </a:ext>
              </a:extLst>
            </p:cNvPr>
            <p:cNvSpPr/>
            <p:nvPr/>
          </p:nvSpPr>
          <p:spPr>
            <a:xfrm>
              <a:off x="10644583" y="2052718"/>
              <a:ext cx="449580" cy="55880"/>
            </a:xfrm>
            <a:custGeom>
              <a:avLst/>
              <a:gdLst/>
              <a:ahLst/>
              <a:cxnLst/>
              <a:rect l="l" t="t" r="r" b="b"/>
              <a:pathLst>
                <a:path w="449579" h="55880">
                  <a:moveTo>
                    <a:pt x="421396" y="55748"/>
                  </a:moveTo>
                  <a:lnTo>
                    <a:pt x="27874" y="55748"/>
                  </a:lnTo>
                  <a:lnTo>
                    <a:pt x="17293" y="53699"/>
                  </a:lnTo>
                  <a:lnTo>
                    <a:pt x="8403" y="47960"/>
                  </a:lnTo>
                  <a:lnTo>
                    <a:pt x="2280" y="39147"/>
                  </a:lnTo>
                  <a:lnTo>
                    <a:pt x="0" y="27874"/>
                  </a:lnTo>
                  <a:lnTo>
                    <a:pt x="2280" y="16601"/>
                  </a:lnTo>
                  <a:lnTo>
                    <a:pt x="8403" y="7788"/>
                  </a:lnTo>
                  <a:lnTo>
                    <a:pt x="17293" y="2049"/>
                  </a:lnTo>
                  <a:lnTo>
                    <a:pt x="27874"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46" name="object 16">
              <a:extLst>
                <a:ext uri="{FF2B5EF4-FFF2-40B4-BE49-F238E27FC236}">
                  <a16:creationId xmlns:a16="http://schemas.microsoft.com/office/drawing/2014/main" id="{83E01B9C-9C23-419F-BF39-E2E82D5D8476}"/>
                </a:ext>
              </a:extLst>
            </p:cNvPr>
            <p:cNvPicPr/>
            <p:nvPr/>
          </p:nvPicPr>
          <p:blipFill>
            <a:blip r:embed="rId9" cstate="print"/>
            <a:stretch>
              <a:fillRect/>
            </a:stretch>
          </p:blipFill>
          <p:spPr>
            <a:xfrm>
              <a:off x="11236477" y="2039601"/>
              <a:ext cx="82040" cy="81983"/>
            </a:xfrm>
            <a:prstGeom prst="rect">
              <a:avLst/>
            </a:prstGeom>
          </p:spPr>
        </p:pic>
        <p:sp>
          <p:nvSpPr>
            <p:cNvPr id="47" name="object 17">
              <a:extLst>
                <a:ext uri="{FF2B5EF4-FFF2-40B4-BE49-F238E27FC236}">
                  <a16:creationId xmlns:a16="http://schemas.microsoft.com/office/drawing/2014/main" id="{E05CD213-953C-4154-9878-AF57EAF7C010}"/>
                </a:ext>
              </a:extLst>
            </p:cNvPr>
            <p:cNvSpPr/>
            <p:nvPr/>
          </p:nvSpPr>
          <p:spPr>
            <a:xfrm>
              <a:off x="9196743" y="2682353"/>
              <a:ext cx="3378200" cy="1584325"/>
            </a:xfrm>
            <a:custGeom>
              <a:avLst/>
              <a:gdLst/>
              <a:ahLst/>
              <a:cxnLst/>
              <a:rect l="l" t="t" r="r" b="b"/>
              <a:pathLst>
                <a:path w="3378200" h="1584325">
                  <a:moveTo>
                    <a:pt x="36080" y="1085469"/>
                  </a:moveTo>
                  <a:lnTo>
                    <a:pt x="22136" y="1088339"/>
                  </a:lnTo>
                  <a:lnTo>
                    <a:pt x="10655" y="1096124"/>
                  </a:lnTo>
                  <a:lnTo>
                    <a:pt x="2870" y="1107605"/>
                  </a:lnTo>
                  <a:lnTo>
                    <a:pt x="0" y="1121537"/>
                  </a:lnTo>
                  <a:lnTo>
                    <a:pt x="0" y="1547863"/>
                  </a:lnTo>
                  <a:lnTo>
                    <a:pt x="2870" y="1561795"/>
                  </a:lnTo>
                  <a:lnTo>
                    <a:pt x="10655" y="1573276"/>
                  </a:lnTo>
                  <a:lnTo>
                    <a:pt x="22136" y="1581061"/>
                  </a:lnTo>
                  <a:lnTo>
                    <a:pt x="36080" y="1583931"/>
                  </a:lnTo>
                  <a:lnTo>
                    <a:pt x="36080" y="1085469"/>
                  </a:lnTo>
                  <a:close/>
                </a:path>
                <a:path w="3378200" h="1584325">
                  <a:moveTo>
                    <a:pt x="36080" y="480428"/>
                  </a:moveTo>
                  <a:lnTo>
                    <a:pt x="22136" y="483044"/>
                  </a:lnTo>
                  <a:lnTo>
                    <a:pt x="10655" y="490270"/>
                  </a:lnTo>
                  <a:lnTo>
                    <a:pt x="2870" y="501180"/>
                  </a:lnTo>
                  <a:lnTo>
                    <a:pt x="0" y="514858"/>
                  </a:lnTo>
                  <a:lnTo>
                    <a:pt x="0" y="941171"/>
                  </a:lnTo>
                  <a:lnTo>
                    <a:pt x="2870" y="955116"/>
                  </a:lnTo>
                  <a:lnTo>
                    <a:pt x="10655" y="966597"/>
                  </a:lnTo>
                  <a:lnTo>
                    <a:pt x="22136" y="974382"/>
                  </a:lnTo>
                  <a:lnTo>
                    <a:pt x="36080" y="977252"/>
                  </a:lnTo>
                  <a:lnTo>
                    <a:pt x="36080" y="480428"/>
                  </a:lnTo>
                  <a:close/>
                </a:path>
                <a:path w="3378200" h="1584325">
                  <a:moveTo>
                    <a:pt x="36080" y="0"/>
                  </a:moveTo>
                  <a:lnTo>
                    <a:pt x="22136" y="2616"/>
                  </a:lnTo>
                  <a:lnTo>
                    <a:pt x="10655" y="9842"/>
                  </a:lnTo>
                  <a:lnTo>
                    <a:pt x="2870" y="20751"/>
                  </a:lnTo>
                  <a:lnTo>
                    <a:pt x="0" y="34442"/>
                  </a:lnTo>
                  <a:lnTo>
                    <a:pt x="0" y="239395"/>
                  </a:lnTo>
                  <a:lnTo>
                    <a:pt x="2870" y="253339"/>
                  </a:lnTo>
                  <a:lnTo>
                    <a:pt x="10655" y="264807"/>
                  </a:lnTo>
                  <a:lnTo>
                    <a:pt x="22136" y="272605"/>
                  </a:lnTo>
                  <a:lnTo>
                    <a:pt x="36080" y="275475"/>
                  </a:lnTo>
                  <a:lnTo>
                    <a:pt x="36080" y="0"/>
                  </a:lnTo>
                  <a:close/>
                </a:path>
                <a:path w="3378200" h="1584325">
                  <a:moveTo>
                    <a:pt x="3377730" y="663511"/>
                  </a:moveTo>
                  <a:lnTo>
                    <a:pt x="3371989" y="655053"/>
                  </a:lnTo>
                  <a:lnTo>
                    <a:pt x="3360509" y="647268"/>
                  </a:lnTo>
                  <a:lnTo>
                    <a:pt x="3346577" y="644398"/>
                  </a:lnTo>
                  <a:lnTo>
                    <a:pt x="3346577" y="1442923"/>
                  </a:lnTo>
                  <a:lnTo>
                    <a:pt x="3360509" y="1440053"/>
                  </a:lnTo>
                  <a:lnTo>
                    <a:pt x="3371989" y="1432255"/>
                  </a:lnTo>
                  <a:lnTo>
                    <a:pt x="3377730" y="1423797"/>
                  </a:lnTo>
                  <a:lnTo>
                    <a:pt x="3377730" y="663511"/>
                  </a:lnTo>
                  <a:close/>
                </a:path>
              </a:pathLst>
            </a:custGeom>
            <a:solidFill>
              <a:srgbClr val="EBCDB4"/>
            </a:solidFill>
          </p:spPr>
          <p:txBody>
            <a:bodyPr wrap="square" lIns="0" tIns="0" rIns="0" bIns="0" rtlCol="0"/>
            <a:lstStyle/>
            <a:p>
              <a:endParaRPr/>
            </a:p>
          </p:txBody>
        </p:sp>
        <p:sp>
          <p:nvSpPr>
            <p:cNvPr id="48" name="object 18">
              <a:extLst>
                <a:ext uri="{FF2B5EF4-FFF2-40B4-BE49-F238E27FC236}">
                  <a16:creationId xmlns:a16="http://schemas.microsoft.com/office/drawing/2014/main" id="{47F531A6-DB67-467E-A720-EE2E7F40B019}"/>
                </a:ext>
              </a:extLst>
            </p:cNvPr>
            <p:cNvSpPr/>
            <p:nvPr/>
          </p:nvSpPr>
          <p:spPr>
            <a:xfrm>
              <a:off x="9232825" y="1796929"/>
              <a:ext cx="3310890" cy="6690359"/>
            </a:xfrm>
            <a:custGeom>
              <a:avLst/>
              <a:gdLst/>
              <a:ahLst/>
              <a:cxnLst/>
              <a:rect l="l" t="t" r="r" b="b"/>
              <a:pathLst>
                <a:path w="3310890" h="6690359">
                  <a:moveTo>
                    <a:pt x="2854671" y="6689866"/>
                  </a:moveTo>
                  <a:lnTo>
                    <a:pt x="455828" y="6689866"/>
                  </a:lnTo>
                  <a:lnTo>
                    <a:pt x="443080" y="6689259"/>
                  </a:lnTo>
                  <a:lnTo>
                    <a:pt x="397160" y="6682657"/>
                  </a:lnTo>
                  <a:lnTo>
                    <a:pt x="352708" y="6671906"/>
                  </a:lnTo>
                  <a:lnTo>
                    <a:pt x="309930" y="6657213"/>
                  </a:lnTo>
                  <a:lnTo>
                    <a:pt x="269033" y="6638783"/>
                  </a:lnTo>
                  <a:lnTo>
                    <a:pt x="230221" y="6616822"/>
                  </a:lnTo>
                  <a:lnTo>
                    <a:pt x="193703" y="6591537"/>
                  </a:lnTo>
                  <a:lnTo>
                    <a:pt x="159684" y="6563135"/>
                  </a:lnTo>
                  <a:lnTo>
                    <a:pt x="128370" y="6531821"/>
                  </a:lnTo>
                  <a:lnTo>
                    <a:pt x="99967"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90" y="277104"/>
                  </a:lnTo>
                  <a:lnTo>
                    <a:pt x="72145" y="236112"/>
                  </a:lnTo>
                  <a:lnTo>
                    <a:pt x="108781" y="182310"/>
                  </a:lnTo>
                  <a:lnTo>
                    <a:pt x="144291" y="142651"/>
                  </a:lnTo>
                  <a:lnTo>
                    <a:pt x="152899" y="135016"/>
                  </a:lnTo>
                  <a:lnTo>
                    <a:pt x="170115" y="119132"/>
                  </a:lnTo>
                  <a:lnTo>
                    <a:pt x="216116" y="83637"/>
                  </a:lnTo>
                  <a:lnTo>
                    <a:pt x="256405" y="59276"/>
                  </a:lnTo>
                  <a:lnTo>
                    <a:pt x="299276" y="38701"/>
                  </a:lnTo>
                  <a:lnTo>
                    <a:pt x="344412" y="22199"/>
                  </a:lnTo>
                  <a:lnTo>
                    <a:pt x="391499" y="10057"/>
                  </a:lnTo>
                  <a:lnTo>
                    <a:pt x="440221" y="2562"/>
                  </a:lnTo>
                  <a:lnTo>
                    <a:pt x="490257" y="0"/>
                  </a:lnTo>
                  <a:lnTo>
                    <a:pt x="2821882" y="0"/>
                  </a:lnTo>
                  <a:lnTo>
                    <a:pt x="2871832" y="2475"/>
                  </a:lnTo>
                  <a:lnTo>
                    <a:pt x="2920353" y="9770"/>
                  </a:lnTo>
                  <a:lnTo>
                    <a:pt x="2967210" y="21683"/>
                  </a:lnTo>
                  <a:lnTo>
                    <a:pt x="2997801" y="32793"/>
                  </a:lnTo>
                  <a:lnTo>
                    <a:pt x="490262" y="32793"/>
                  </a:lnTo>
                  <a:lnTo>
                    <a:pt x="443517" y="35157"/>
                  </a:lnTo>
                  <a:lnTo>
                    <a:pt x="398115" y="42096"/>
                  </a:lnTo>
                  <a:lnTo>
                    <a:pt x="354290" y="53383"/>
                  </a:lnTo>
                  <a:lnTo>
                    <a:pt x="312271" y="68789"/>
                  </a:lnTo>
                  <a:lnTo>
                    <a:pt x="272290" y="88086"/>
                  </a:lnTo>
                  <a:lnTo>
                    <a:pt x="234550" y="111045"/>
                  </a:lnTo>
                  <a:lnTo>
                    <a:pt x="199329" y="137440"/>
                  </a:lnTo>
                  <a:lnTo>
                    <a:pt x="166836" y="167041"/>
                  </a:lnTo>
                  <a:lnTo>
                    <a:pt x="137303" y="199620"/>
                  </a:lnTo>
                  <a:lnTo>
                    <a:pt x="110959" y="234950"/>
                  </a:lnTo>
                  <a:lnTo>
                    <a:pt x="88036" y="272801"/>
                  </a:lnTo>
                  <a:lnTo>
                    <a:pt x="68763" y="312946"/>
                  </a:lnTo>
                  <a:lnTo>
                    <a:pt x="53372" y="355157"/>
                  </a:lnTo>
                  <a:lnTo>
                    <a:pt x="42093" y="399205"/>
                  </a:lnTo>
                  <a:lnTo>
                    <a:pt x="35157" y="444863"/>
                  </a:lnTo>
                  <a:lnTo>
                    <a:pt x="32876" y="490261"/>
                  </a:lnTo>
                  <a:lnTo>
                    <a:pt x="32793" y="6202883"/>
                  </a:lnTo>
                  <a:lnTo>
                    <a:pt x="35157" y="6249633"/>
                  </a:lnTo>
                  <a:lnTo>
                    <a:pt x="42093" y="6295038"/>
                  </a:lnTo>
                  <a:lnTo>
                    <a:pt x="53380" y="6338867"/>
                  </a:lnTo>
                  <a:lnTo>
                    <a:pt x="68763" y="6380890"/>
                  </a:lnTo>
                  <a:lnTo>
                    <a:pt x="88036" y="6420876"/>
                  </a:lnTo>
                  <a:lnTo>
                    <a:pt x="110959" y="6458595"/>
                  </a:lnTo>
                  <a:lnTo>
                    <a:pt x="137303" y="6493816"/>
                  </a:lnTo>
                  <a:lnTo>
                    <a:pt x="166836" y="6526308"/>
                  </a:lnTo>
                  <a:lnTo>
                    <a:pt x="199329" y="6555842"/>
                  </a:lnTo>
                  <a:lnTo>
                    <a:pt x="234550" y="6582185"/>
                  </a:lnTo>
                  <a:lnTo>
                    <a:pt x="272268"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2" y="6639772"/>
                  </a:lnTo>
                  <a:lnTo>
                    <a:pt x="2998245" y="6624381"/>
                  </a:lnTo>
                  <a:lnTo>
                    <a:pt x="3038231" y="6605109"/>
                  </a:lnTo>
                  <a:lnTo>
                    <a:pt x="3075950" y="6582185"/>
                  </a:lnTo>
                  <a:lnTo>
                    <a:pt x="3111171" y="6555842"/>
                  </a:lnTo>
                  <a:lnTo>
                    <a:pt x="3143663" y="6526308"/>
                  </a:lnTo>
                  <a:lnTo>
                    <a:pt x="3173197" y="6493816"/>
                  </a:lnTo>
                  <a:lnTo>
                    <a:pt x="3199540" y="6458595"/>
                  </a:lnTo>
                  <a:lnTo>
                    <a:pt x="3222464" y="6420876"/>
                  </a:lnTo>
                  <a:lnTo>
                    <a:pt x="3241736" y="6380890"/>
                  </a:lnTo>
                  <a:lnTo>
                    <a:pt x="3257145" y="6338797"/>
                  </a:lnTo>
                  <a:lnTo>
                    <a:pt x="3268406" y="6295038"/>
                  </a:lnTo>
                  <a:lnTo>
                    <a:pt x="3275343" y="6249633"/>
                  </a:lnTo>
                  <a:lnTo>
                    <a:pt x="3277706" y="6202883"/>
                  </a:lnTo>
                  <a:lnTo>
                    <a:pt x="3277706" y="490261"/>
                  </a:lnTo>
                  <a:lnTo>
                    <a:pt x="3275343" y="443512"/>
                  </a:lnTo>
                  <a:lnTo>
                    <a:pt x="3268406" y="398107"/>
                  </a:lnTo>
                  <a:lnTo>
                    <a:pt x="3257127" y="354277"/>
                  </a:lnTo>
                  <a:lnTo>
                    <a:pt x="3241736" y="312254"/>
                  </a:lnTo>
                  <a:lnTo>
                    <a:pt x="3222464" y="272268"/>
                  </a:lnTo>
                  <a:lnTo>
                    <a:pt x="3199540" y="234549"/>
                  </a:lnTo>
                  <a:lnTo>
                    <a:pt x="3173197" y="199328"/>
                  </a:lnTo>
                  <a:lnTo>
                    <a:pt x="3143663" y="166836"/>
                  </a:lnTo>
                  <a:lnTo>
                    <a:pt x="3111171" y="137303"/>
                  </a:lnTo>
                  <a:lnTo>
                    <a:pt x="3075950" y="110959"/>
                  </a:lnTo>
                  <a:lnTo>
                    <a:pt x="3038210" y="88036"/>
                  </a:lnTo>
                  <a:lnTo>
                    <a:pt x="2998228" y="68763"/>
                  </a:lnTo>
                  <a:lnTo>
                    <a:pt x="2956209" y="53372"/>
                  </a:lnTo>
                  <a:lnTo>
                    <a:pt x="2912384" y="42093"/>
                  </a:lnTo>
                  <a:lnTo>
                    <a:pt x="2866982" y="35156"/>
                  </a:lnTo>
                  <a:lnTo>
                    <a:pt x="2820238" y="32793"/>
                  </a:lnTo>
                  <a:lnTo>
                    <a:pt x="2997801" y="32793"/>
                  </a:lnTo>
                  <a:lnTo>
                    <a:pt x="3055017" y="58559"/>
                  </a:lnTo>
                  <a:lnTo>
                    <a:pt x="3095506" y="83121"/>
                  </a:lnTo>
                  <a:lnTo>
                    <a:pt x="3133414" y="111497"/>
                  </a:lnTo>
                  <a:lnTo>
                    <a:pt x="3167848" y="142651"/>
                  </a:lnTo>
                  <a:lnTo>
                    <a:pt x="3202666" y="182541"/>
                  </a:lnTo>
                  <a:lnTo>
                    <a:pt x="3227491" y="216436"/>
                  </a:lnTo>
                  <a:lnTo>
                    <a:pt x="3252087" y="255993"/>
                  </a:lnTo>
                  <a:lnTo>
                    <a:pt x="3270277" y="293373"/>
                  </a:lnTo>
                  <a:lnTo>
                    <a:pt x="3289184" y="344331"/>
                  </a:lnTo>
                  <a:lnTo>
                    <a:pt x="3300661" y="391881"/>
                  </a:lnTo>
                  <a:lnTo>
                    <a:pt x="3308041" y="439842"/>
                  </a:lnTo>
                  <a:lnTo>
                    <a:pt x="3310500" y="490261"/>
                  </a:lnTo>
                  <a:lnTo>
                    <a:pt x="3310421" y="6202883"/>
                  </a:lnTo>
                  <a:lnTo>
                    <a:pt x="3308253" y="6248425"/>
                  </a:lnTo>
                  <a:lnTo>
                    <a:pt x="3301651" y="6294345"/>
                  </a:lnTo>
                  <a:lnTo>
                    <a:pt x="3290876" y="6338867"/>
                  </a:lnTo>
                  <a:lnTo>
                    <a:pt x="3276207" y="6381575"/>
                  </a:lnTo>
                  <a:lnTo>
                    <a:pt x="3257776" y="6422472"/>
                  </a:lnTo>
                  <a:lnTo>
                    <a:pt x="3235816" y="6461283"/>
                  </a:lnTo>
                  <a:lnTo>
                    <a:pt x="3210531" y="6497802"/>
                  </a:lnTo>
                  <a:lnTo>
                    <a:pt x="3182129" y="6531821"/>
                  </a:lnTo>
                  <a:lnTo>
                    <a:pt x="3150815" y="6563135"/>
                  </a:lnTo>
                  <a:lnTo>
                    <a:pt x="3116796" y="6591537"/>
                  </a:lnTo>
                  <a:lnTo>
                    <a:pt x="3080278" y="6616822"/>
                  </a:lnTo>
                  <a:lnTo>
                    <a:pt x="3041466" y="6638783"/>
                  </a:lnTo>
                  <a:lnTo>
                    <a:pt x="3000569" y="6657213"/>
                  </a:lnTo>
                  <a:lnTo>
                    <a:pt x="2991432" y="6660351"/>
                  </a:lnTo>
                  <a:close/>
                </a:path>
              </a:pathLst>
            </a:custGeom>
            <a:solidFill>
              <a:srgbClr val="FBE8D8"/>
            </a:solidFill>
          </p:spPr>
          <p:txBody>
            <a:bodyPr wrap="square" lIns="0" tIns="0" rIns="0" bIns="0" rtlCol="0"/>
            <a:lstStyle/>
            <a:p>
              <a:endParaRPr/>
            </a:p>
          </p:txBody>
        </p:sp>
      </p:grpSp>
    </p:spTree>
    <p:extLst>
      <p:ext uri="{BB962C8B-B14F-4D97-AF65-F5344CB8AC3E}">
        <p14:creationId xmlns:p14="http://schemas.microsoft.com/office/powerpoint/2010/main" val="99789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207478" y="874165"/>
            <a:ext cx="2606675" cy="3080385"/>
          </a:xfrm>
          <a:custGeom>
            <a:avLst/>
            <a:gdLst/>
            <a:ahLst/>
            <a:cxnLst/>
            <a:rect l="l" t="t" r="r" b="b"/>
            <a:pathLst>
              <a:path w="2606675" h="3080385">
                <a:moveTo>
                  <a:pt x="178511" y="2990786"/>
                </a:moveTo>
                <a:lnTo>
                  <a:pt x="171475" y="2956052"/>
                </a:lnTo>
                <a:lnTo>
                  <a:pt x="152298" y="2927591"/>
                </a:lnTo>
                <a:lnTo>
                  <a:pt x="123913" y="2908376"/>
                </a:lnTo>
                <a:lnTo>
                  <a:pt x="89255" y="2901315"/>
                </a:lnTo>
                <a:lnTo>
                  <a:pt x="54597" y="2908376"/>
                </a:lnTo>
                <a:lnTo>
                  <a:pt x="26212" y="2927591"/>
                </a:lnTo>
                <a:lnTo>
                  <a:pt x="7035" y="2956052"/>
                </a:lnTo>
                <a:lnTo>
                  <a:pt x="0" y="2990786"/>
                </a:lnTo>
                <a:lnTo>
                  <a:pt x="7035" y="3025533"/>
                </a:lnTo>
                <a:lnTo>
                  <a:pt x="26212" y="3053981"/>
                </a:lnTo>
                <a:lnTo>
                  <a:pt x="54597" y="3073209"/>
                </a:lnTo>
                <a:lnTo>
                  <a:pt x="89255" y="3080270"/>
                </a:lnTo>
                <a:lnTo>
                  <a:pt x="123913" y="3073209"/>
                </a:lnTo>
                <a:lnTo>
                  <a:pt x="152298" y="3053981"/>
                </a:lnTo>
                <a:lnTo>
                  <a:pt x="171475" y="3025533"/>
                </a:lnTo>
                <a:lnTo>
                  <a:pt x="178511" y="2990786"/>
                </a:lnTo>
                <a:close/>
              </a:path>
              <a:path w="2606675" h="3080385">
                <a:moveTo>
                  <a:pt x="178511" y="2164918"/>
                </a:moveTo>
                <a:lnTo>
                  <a:pt x="171475" y="2130171"/>
                </a:lnTo>
                <a:lnTo>
                  <a:pt x="152298" y="2101723"/>
                </a:lnTo>
                <a:lnTo>
                  <a:pt x="123913" y="2082495"/>
                </a:lnTo>
                <a:lnTo>
                  <a:pt x="89255" y="2075434"/>
                </a:lnTo>
                <a:lnTo>
                  <a:pt x="54597" y="2082495"/>
                </a:lnTo>
                <a:lnTo>
                  <a:pt x="26212" y="2101723"/>
                </a:lnTo>
                <a:lnTo>
                  <a:pt x="7035" y="2130171"/>
                </a:lnTo>
                <a:lnTo>
                  <a:pt x="0" y="2164918"/>
                </a:lnTo>
                <a:lnTo>
                  <a:pt x="7035" y="2199652"/>
                </a:lnTo>
                <a:lnTo>
                  <a:pt x="26212" y="2228100"/>
                </a:lnTo>
                <a:lnTo>
                  <a:pt x="54597" y="2247328"/>
                </a:lnTo>
                <a:lnTo>
                  <a:pt x="89255" y="2254389"/>
                </a:lnTo>
                <a:lnTo>
                  <a:pt x="123913" y="2247328"/>
                </a:lnTo>
                <a:lnTo>
                  <a:pt x="152298" y="2228100"/>
                </a:lnTo>
                <a:lnTo>
                  <a:pt x="171475" y="2199652"/>
                </a:lnTo>
                <a:lnTo>
                  <a:pt x="178511" y="2164918"/>
                </a:lnTo>
                <a:close/>
              </a:path>
              <a:path w="2606675" h="3080385">
                <a:moveTo>
                  <a:pt x="178511" y="1338148"/>
                </a:moveTo>
                <a:lnTo>
                  <a:pt x="171475" y="1303401"/>
                </a:lnTo>
                <a:lnTo>
                  <a:pt x="152298" y="1274953"/>
                </a:lnTo>
                <a:lnTo>
                  <a:pt x="123913" y="1255725"/>
                </a:lnTo>
                <a:lnTo>
                  <a:pt x="89255" y="1248664"/>
                </a:lnTo>
                <a:lnTo>
                  <a:pt x="54597" y="1255725"/>
                </a:lnTo>
                <a:lnTo>
                  <a:pt x="26212" y="1274953"/>
                </a:lnTo>
                <a:lnTo>
                  <a:pt x="7035" y="1303401"/>
                </a:lnTo>
                <a:lnTo>
                  <a:pt x="0" y="1338148"/>
                </a:lnTo>
                <a:lnTo>
                  <a:pt x="7035" y="1372882"/>
                </a:lnTo>
                <a:lnTo>
                  <a:pt x="26212" y="1401330"/>
                </a:lnTo>
                <a:lnTo>
                  <a:pt x="54597" y="1420558"/>
                </a:lnTo>
                <a:lnTo>
                  <a:pt x="89255" y="1427619"/>
                </a:lnTo>
                <a:lnTo>
                  <a:pt x="123913" y="1420558"/>
                </a:lnTo>
                <a:lnTo>
                  <a:pt x="152298" y="1401330"/>
                </a:lnTo>
                <a:lnTo>
                  <a:pt x="171475" y="1372882"/>
                </a:lnTo>
                <a:lnTo>
                  <a:pt x="178511" y="1338148"/>
                </a:lnTo>
                <a:close/>
              </a:path>
              <a:path w="2606675" h="3080385">
                <a:moveTo>
                  <a:pt x="178511" y="512267"/>
                </a:moveTo>
                <a:lnTo>
                  <a:pt x="171475" y="477520"/>
                </a:lnTo>
                <a:lnTo>
                  <a:pt x="152298" y="449072"/>
                </a:lnTo>
                <a:lnTo>
                  <a:pt x="123913" y="429856"/>
                </a:lnTo>
                <a:lnTo>
                  <a:pt x="89255" y="422795"/>
                </a:lnTo>
                <a:lnTo>
                  <a:pt x="54597" y="429856"/>
                </a:lnTo>
                <a:lnTo>
                  <a:pt x="26212" y="449072"/>
                </a:lnTo>
                <a:lnTo>
                  <a:pt x="7035" y="477520"/>
                </a:lnTo>
                <a:lnTo>
                  <a:pt x="0" y="512267"/>
                </a:lnTo>
                <a:lnTo>
                  <a:pt x="7035" y="547014"/>
                </a:lnTo>
                <a:lnTo>
                  <a:pt x="26212" y="575462"/>
                </a:lnTo>
                <a:lnTo>
                  <a:pt x="54597" y="594690"/>
                </a:lnTo>
                <a:lnTo>
                  <a:pt x="89255" y="601751"/>
                </a:lnTo>
                <a:lnTo>
                  <a:pt x="123913" y="594690"/>
                </a:lnTo>
                <a:lnTo>
                  <a:pt x="152298" y="575462"/>
                </a:lnTo>
                <a:lnTo>
                  <a:pt x="171475" y="547014"/>
                </a:lnTo>
                <a:lnTo>
                  <a:pt x="178511" y="512267"/>
                </a:lnTo>
                <a:close/>
              </a:path>
              <a:path w="2606675" h="3080385">
                <a:moveTo>
                  <a:pt x="524484" y="2555608"/>
                </a:moveTo>
                <a:lnTo>
                  <a:pt x="516420" y="2516149"/>
                </a:lnTo>
                <a:lnTo>
                  <a:pt x="497903" y="2488806"/>
                </a:lnTo>
                <a:lnTo>
                  <a:pt x="497903" y="2555608"/>
                </a:lnTo>
                <a:lnTo>
                  <a:pt x="491998" y="2584932"/>
                </a:lnTo>
                <a:lnTo>
                  <a:pt x="475869" y="2608859"/>
                </a:lnTo>
                <a:lnTo>
                  <a:pt x="451929" y="2624988"/>
                </a:lnTo>
                <a:lnTo>
                  <a:pt x="422592" y="2630894"/>
                </a:lnTo>
                <a:lnTo>
                  <a:pt x="393255" y="2624988"/>
                </a:lnTo>
                <a:lnTo>
                  <a:pt x="369328" y="2608859"/>
                </a:lnTo>
                <a:lnTo>
                  <a:pt x="353199" y="2584932"/>
                </a:lnTo>
                <a:lnTo>
                  <a:pt x="347281" y="2555608"/>
                </a:lnTo>
                <a:lnTo>
                  <a:pt x="353199" y="2526271"/>
                </a:lnTo>
                <a:lnTo>
                  <a:pt x="369328" y="2502344"/>
                </a:lnTo>
                <a:lnTo>
                  <a:pt x="393255" y="2486215"/>
                </a:lnTo>
                <a:lnTo>
                  <a:pt x="422592" y="2480310"/>
                </a:lnTo>
                <a:lnTo>
                  <a:pt x="451929" y="2486215"/>
                </a:lnTo>
                <a:lnTo>
                  <a:pt x="475869" y="2502344"/>
                </a:lnTo>
                <a:lnTo>
                  <a:pt x="491998" y="2526271"/>
                </a:lnTo>
                <a:lnTo>
                  <a:pt x="497903" y="2555608"/>
                </a:lnTo>
                <a:lnTo>
                  <a:pt x="497903" y="2488806"/>
                </a:lnTo>
                <a:lnTo>
                  <a:pt x="494474" y="2483739"/>
                </a:lnTo>
                <a:lnTo>
                  <a:pt x="489407" y="2480310"/>
                </a:lnTo>
                <a:lnTo>
                  <a:pt x="462064" y="2461806"/>
                </a:lnTo>
                <a:lnTo>
                  <a:pt x="422592" y="2453729"/>
                </a:lnTo>
                <a:lnTo>
                  <a:pt x="382752" y="2461679"/>
                </a:lnTo>
                <a:lnTo>
                  <a:pt x="350380" y="2483408"/>
                </a:lnTo>
                <a:lnTo>
                  <a:pt x="328650" y="2515768"/>
                </a:lnTo>
                <a:lnTo>
                  <a:pt x="320700" y="2555608"/>
                </a:lnTo>
                <a:lnTo>
                  <a:pt x="328650" y="2595435"/>
                </a:lnTo>
                <a:lnTo>
                  <a:pt x="350380" y="2627795"/>
                </a:lnTo>
                <a:lnTo>
                  <a:pt x="382752" y="2649524"/>
                </a:lnTo>
                <a:lnTo>
                  <a:pt x="422592" y="2657475"/>
                </a:lnTo>
                <a:lnTo>
                  <a:pt x="462445" y="2649524"/>
                </a:lnTo>
                <a:lnTo>
                  <a:pt x="490194" y="2630894"/>
                </a:lnTo>
                <a:lnTo>
                  <a:pt x="494804" y="2627795"/>
                </a:lnTo>
                <a:lnTo>
                  <a:pt x="516547" y="2595435"/>
                </a:lnTo>
                <a:lnTo>
                  <a:pt x="524484" y="2555608"/>
                </a:lnTo>
                <a:close/>
              </a:path>
              <a:path w="2606675" h="3080385">
                <a:moveTo>
                  <a:pt x="524484" y="1737982"/>
                </a:moveTo>
                <a:lnTo>
                  <a:pt x="516420" y="1698155"/>
                </a:lnTo>
                <a:lnTo>
                  <a:pt x="497903" y="1670862"/>
                </a:lnTo>
                <a:lnTo>
                  <a:pt x="497903" y="1737982"/>
                </a:lnTo>
                <a:lnTo>
                  <a:pt x="491998" y="1767319"/>
                </a:lnTo>
                <a:lnTo>
                  <a:pt x="475869" y="1791246"/>
                </a:lnTo>
                <a:lnTo>
                  <a:pt x="451929" y="1807375"/>
                </a:lnTo>
                <a:lnTo>
                  <a:pt x="422592" y="1813280"/>
                </a:lnTo>
                <a:lnTo>
                  <a:pt x="393255" y="1807375"/>
                </a:lnTo>
                <a:lnTo>
                  <a:pt x="369328" y="1791246"/>
                </a:lnTo>
                <a:lnTo>
                  <a:pt x="353199" y="1767319"/>
                </a:lnTo>
                <a:lnTo>
                  <a:pt x="347281" y="1737982"/>
                </a:lnTo>
                <a:lnTo>
                  <a:pt x="353199" y="1708658"/>
                </a:lnTo>
                <a:lnTo>
                  <a:pt x="369328" y="1684731"/>
                </a:lnTo>
                <a:lnTo>
                  <a:pt x="393255" y="1668602"/>
                </a:lnTo>
                <a:lnTo>
                  <a:pt x="422592" y="1662696"/>
                </a:lnTo>
                <a:lnTo>
                  <a:pt x="451929" y="1668602"/>
                </a:lnTo>
                <a:lnTo>
                  <a:pt x="475869" y="1684731"/>
                </a:lnTo>
                <a:lnTo>
                  <a:pt x="491998" y="1708658"/>
                </a:lnTo>
                <a:lnTo>
                  <a:pt x="497903" y="1737982"/>
                </a:lnTo>
                <a:lnTo>
                  <a:pt x="497903" y="1670862"/>
                </a:lnTo>
                <a:lnTo>
                  <a:pt x="494474" y="1665795"/>
                </a:lnTo>
                <a:lnTo>
                  <a:pt x="489851" y="1662696"/>
                </a:lnTo>
                <a:lnTo>
                  <a:pt x="462064" y="1644065"/>
                </a:lnTo>
                <a:lnTo>
                  <a:pt x="422592" y="1636115"/>
                </a:lnTo>
                <a:lnTo>
                  <a:pt x="382752" y="1644065"/>
                </a:lnTo>
                <a:lnTo>
                  <a:pt x="350380" y="1665795"/>
                </a:lnTo>
                <a:lnTo>
                  <a:pt x="328650" y="1698155"/>
                </a:lnTo>
                <a:lnTo>
                  <a:pt x="320700" y="1737982"/>
                </a:lnTo>
                <a:lnTo>
                  <a:pt x="328650" y="1777822"/>
                </a:lnTo>
                <a:lnTo>
                  <a:pt x="350380" y="1810181"/>
                </a:lnTo>
                <a:lnTo>
                  <a:pt x="382752" y="1831911"/>
                </a:lnTo>
                <a:lnTo>
                  <a:pt x="422592" y="1839861"/>
                </a:lnTo>
                <a:lnTo>
                  <a:pt x="462445" y="1831784"/>
                </a:lnTo>
                <a:lnTo>
                  <a:pt x="489737" y="1813280"/>
                </a:lnTo>
                <a:lnTo>
                  <a:pt x="494804" y="1809851"/>
                </a:lnTo>
                <a:lnTo>
                  <a:pt x="516547" y="1777453"/>
                </a:lnTo>
                <a:lnTo>
                  <a:pt x="524484" y="1737982"/>
                </a:lnTo>
                <a:close/>
              </a:path>
              <a:path w="2606675" h="3080385">
                <a:moveTo>
                  <a:pt x="524484" y="919480"/>
                </a:moveTo>
                <a:lnTo>
                  <a:pt x="516420" y="880021"/>
                </a:lnTo>
                <a:lnTo>
                  <a:pt x="497903" y="852690"/>
                </a:lnTo>
                <a:lnTo>
                  <a:pt x="497903" y="919480"/>
                </a:lnTo>
                <a:lnTo>
                  <a:pt x="491998" y="948817"/>
                </a:lnTo>
                <a:lnTo>
                  <a:pt x="475869" y="972743"/>
                </a:lnTo>
                <a:lnTo>
                  <a:pt x="451929" y="988872"/>
                </a:lnTo>
                <a:lnTo>
                  <a:pt x="422592" y="994778"/>
                </a:lnTo>
                <a:lnTo>
                  <a:pt x="393255" y="988872"/>
                </a:lnTo>
                <a:lnTo>
                  <a:pt x="369328" y="972743"/>
                </a:lnTo>
                <a:lnTo>
                  <a:pt x="353199" y="948817"/>
                </a:lnTo>
                <a:lnTo>
                  <a:pt x="347281" y="919480"/>
                </a:lnTo>
                <a:lnTo>
                  <a:pt x="353199" y="890155"/>
                </a:lnTo>
                <a:lnTo>
                  <a:pt x="369328" y="866228"/>
                </a:lnTo>
                <a:lnTo>
                  <a:pt x="393255" y="850099"/>
                </a:lnTo>
                <a:lnTo>
                  <a:pt x="422592" y="844194"/>
                </a:lnTo>
                <a:lnTo>
                  <a:pt x="451929" y="850099"/>
                </a:lnTo>
                <a:lnTo>
                  <a:pt x="475869" y="866228"/>
                </a:lnTo>
                <a:lnTo>
                  <a:pt x="491998" y="890155"/>
                </a:lnTo>
                <a:lnTo>
                  <a:pt x="497903" y="919480"/>
                </a:lnTo>
                <a:lnTo>
                  <a:pt x="497903" y="852690"/>
                </a:lnTo>
                <a:lnTo>
                  <a:pt x="494474" y="847623"/>
                </a:lnTo>
                <a:lnTo>
                  <a:pt x="489407" y="844194"/>
                </a:lnTo>
                <a:lnTo>
                  <a:pt x="462064" y="825690"/>
                </a:lnTo>
                <a:lnTo>
                  <a:pt x="422592" y="817613"/>
                </a:lnTo>
                <a:lnTo>
                  <a:pt x="382752" y="825690"/>
                </a:lnTo>
                <a:lnTo>
                  <a:pt x="350380" y="847623"/>
                </a:lnTo>
                <a:lnTo>
                  <a:pt x="328650" y="880021"/>
                </a:lnTo>
                <a:lnTo>
                  <a:pt x="320700" y="919480"/>
                </a:lnTo>
                <a:lnTo>
                  <a:pt x="328650" y="958951"/>
                </a:lnTo>
                <a:lnTo>
                  <a:pt x="350380" y="991349"/>
                </a:lnTo>
                <a:lnTo>
                  <a:pt x="382752" y="1013282"/>
                </a:lnTo>
                <a:lnTo>
                  <a:pt x="422592" y="1021359"/>
                </a:lnTo>
                <a:lnTo>
                  <a:pt x="462445" y="1013409"/>
                </a:lnTo>
                <a:lnTo>
                  <a:pt x="490194" y="994778"/>
                </a:lnTo>
                <a:lnTo>
                  <a:pt x="494804" y="991679"/>
                </a:lnTo>
                <a:lnTo>
                  <a:pt x="516547" y="959319"/>
                </a:lnTo>
                <a:lnTo>
                  <a:pt x="524484" y="919480"/>
                </a:lnTo>
                <a:close/>
              </a:path>
              <a:path w="2606675" h="3080385">
                <a:moveTo>
                  <a:pt x="524484" y="101866"/>
                </a:moveTo>
                <a:lnTo>
                  <a:pt x="516420" y="62407"/>
                </a:lnTo>
                <a:lnTo>
                  <a:pt x="497903" y="35077"/>
                </a:lnTo>
                <a:lnTo>
                  <a:pt x="497903" y="101866"/>
                </a:lnTo>
                <a:lnTo>
                  <a:pt x="491998" y="131203"/>
                </a:lnTo>
                <a:lnTo>
                  <a:pt x="475869" y="155130"/>
                </a:lnTo>
                <a:lnTo>
                  <a:pt x="451929" y="171259"/>
                </a:lnTo>
                <a:lnTo>
                  <a:pt x="422592" y="177165"/>
                </a:lnTo>
                <a:lnTo>
                  <a:pt x="393255" y="171259"/>
                </a:lnTo>
                <a:lnTo>
                  <a:pt x="369328" y="155130"/>
                </a:lnTo>
                <a:lnTo>
                  <a:pt x="353199" y="131203"/>
                </a:lnTo>
                <a:lnTo>
                  <a:pt x="347281" y="101866"/>
                </a:lnTo>
                <a:lnTo>
                  <a:pt x="353199" y="72542"/>
                </a:lnTo>
                <a:lnTo>
                  <a:pt x="369328" y="48615"/>
                </a:lnTo>
                <a:lnTo>
                  <a:pt x="393255" y="32486"/>
                </a:lnTo>
                <a:lnTo>
                  <a:pt x="422592" y="26581"/>
                </a:lnTo>
                <a:lnTo>
                  <a:pt x="451929" y="32486"/>
                </a:lnTo>
                <a:lnTo>
                  <a:pt x="475869" y="48615"/>
                </a:lnTo>
                <a:lnTo>
                  <a:pt x="491998" y="72542"/>
                </a:lnTo>
                <a:lnTo>
                  <a:pt x="497903" y="101866"/>
                </a:lnTo>
                <a:lnTo>
                  <a:pt x="497903" y="35077"/>
                </a:lnTo>
                <a:lnTo>
                  <a:pt x="494474" y="30010"/>
                </a:lnTo>
                <a:lnTo>
                  <a:pt x="489407" y="26581"/>
                </a:lnTo>
                <a:lnTo>
                  <a:pt x="462064" y="8064"/>
                </a:lnTo>
                <a:lnTo>
                  <a:pt x="422592" y="0"/>
                </a:lnTo>
                <a:lnTo>
                  <a:pt x="382752" y="7950"/>
                </a:lnTo>
                <a:lnTo>
                  <a:pt x="350380" y="29679"/>
                </a:lnTo>
                <a:lnTo>
                  <a:pt x="328650" y="62039"/>
                </a:lnTo>
                <a:lnTo>
                  <a:pt x="320700" y="101866"/>
                </a:lnTo>
                <a:lnTo>
                  <a:pt x="328650" y="141706"/>
                </a:lnTo>
                <a:lnTo>
                  <a:pt x="350380" y="174066"/>
                </a:lnTo>
                <a:lnTo>
                  <a:pt x="382752" y="195795"/>
                </a:lnTo>
                <a:lnTo>
                  <a:pt x="422592" y="203733"/>
                </a:lnTo>
                <a:lnTo>
                  <a:pt x="462445" y="195795"/>
                </a:lnTo>
                <a:lnTo>
                  <a:pt x="490194" y="177165"/>
                </a:lnTo>
                <a:lnTo>
                  <a:pt x="494804" y="174066"/>
                </a:lnTo>
                <a:lnTo>
                  <a:pt x="516547" y="141706"/>
                </a:lnTo>
                <a:lnTo>
                  <a:pt x="524484" y="101866"/>
                </a:lnTo>
                <a:close/>
              </a:path>
              <a:path w="2606675" h="3080385">
                <a:moveTo>
                  <a:pt x="877404" y="2990786"/>
                </a:moveTo>
                <a:lnTo>
                  <a:pt x="870369" y="2956052"/>
                </a:lnTo>
                <a:lnTo>
                  <a:pt x="851192" y="2927591"/>
                </a:lnTo>
                <a:lnTo>
                  <a:pt x="822807" y="2908376"/>
                </a:lnTo>
                <a:lnTo>
                  <a:pt x="788149" y="2901315"/>
                </a:lnTo>
                <a:lnTo>
                  <a:pt x="753491" y="2908376"/>
                </a:lnTo>
                <a:lnTo>
                  <a:pt x="725106" y="2927591"/>
                </a:lnTo>
                <a:lnTo>
                  <a:pt x="705929" y="2956052"/>
                </a:lnTo>
                <a:lnTo>
                  <a:pt x="698893" y="2990786"/>
                </a:lnTo>
                <a:lnTo>
                  <a:pt x="705929" y="3025533"/>
                </a:lnTo>
                <a:lnTo>
                  <a:pt x="725106" y="3053981"/>
                </a:lnTo>
                <a:lnTo>
                  <a:pt x="753491" y="3073209"/>
                </a:lnTo>
                <a:lnTo>
                  <a:pt x="788149" y="3080270"/>
                </a:lnTo>
                <a:lnTo>
                  <a:pt x="822807" y="3073209"/>
                </a:lnTo>
                <a:lnTo>
                  <a:pt x="851192" y="3053981"/>
                </a:lnTo>
                <a:lnTo>
                  <a:pt x="870369" y="3025533"/>
                </a:lnTo>
                <a:lnTo>
                  <a:pt x="877404" y="2990786"/>
                </a:lnTo>
                <a:close/>
              </a:path>
              <a:path w="2606675" h="3080385">
                <a:moveTo>
                  <a:pt x="877404" y="2164918"/>
                </a:moveTo>
                <a:lnTo>
                  <a:pt x="870369" y="2130171"/>
                </a:lnTo>
                <a:lnTo>
                  <a:pt x="851192" y="2101723"/>
                </a:lnTo>
                <a:lnTo>
                  <a:pt x="822807" y="2082495"/>
                </a:lnTo>
                <a:lnTo>
                  <a:pt x="788149" y="2075434"/>
                </a:lnTo>
                <a:lnTo>
                  <a:pt x="753491" y="2082495"/>
                </a:lnTo>
                <a:lnTo>
                  <a:pt x="725106" y="2101723"/>
                </a:lnTo>
                <a:lnTo>
                  <a:pt x="705929" y="2130171"/>
                </a:lnTo>
                <a:lnTo>
                  <a:pt x="698893" y="2164918"/>
                </a:lnTo>
                <a:lnTo>
                  <a:pt x="705929" y="2199652"/>
                </a:lnTo>
                <a:lnTo>
                  <a:pt x="725106" y="2228100"/>
                </a:lnTo>
                <a:lnTo>
                  <a:pt x="753491" y="2247328"/>
                </a:lnTo>
                <a:lnTo>
                  <a:pt x="788149" y="2254389"/>
                </a:lnTo>
                <a:lnTo>
                  <a:pt x="822807" y="2247328"/>
                </a:lnTo>
                <a:lnTo>
                  <a:pt x="851192" y="2228100"/>
                </a:lnTo>
                <a:lnTo>
                  <a:pt x="870369" y="2199652"/>
                </a:lnTo>
                <a:lnTo>
                  <a:pt x="877404" y="2164918"/>
                </a:lnTo>
                <a:close/>
              </a:path>
              <a:path w="2606675" h="3080385">
                <a:moveTo>
                  <a:pt x="877404" y="1338148"/>
                </a:moveTo>
                <a:lnTo>
                  <a:pt x="870369" y="1303401"/>
                </a:lnTo>
                <a:lnTo>
                  <a:pt x="851192" y="1274953"/>
                </a:lnTo>
                <a:lnTo>
                  <a:pt x="822807" y="1255725"/>
                </a:lnTo>
                <a:lnTo>
                  <a:pt x="788149" y="1248664"/>
                </a:lnTo>
                <a:lnTo>
                  <a:pt x="753491" y="1255725"/>
                </a:lnTo>
                <a:lnTo>
                  <a:pt x="725106" y="1274953"/>
                </a:lnTo>
                <a:lnTo>
                  <a:pt x="705929" y="1303401"/>
                </a:lnTo>
                <a:lnTo>
                  <a:pt x="698893" y="1338148"/>
                </a:lnTo>
                <a:lnTo>
                  <a:pt x="705929" y="1372882"/>
                </a:lnTo>
                <a:lnTo>
                  <a:pt x="725106" y="1401330"/>
                </a:lnTo>
                <a:lnTo>
                  <a:pt x="753491" y="1420558"/>
                </a:lnTo>
                <a:lnTo>
                  <a:pt x="788149" y="1427619"/>
                </a:lnTo>
                <a:lnTo>
                  <a:pt x="822807" y="1420558"/>
                </a:lnTo>
                <a:lnTo>
                  <a:pt x="851192" y="1401330"/>
                </a:lnTo>
                <a:lnTo>
                  <a:pt x="870369" y="1372882"/>
                </a:lnTo>
                <a:lnTo>
                  <a:pt x="877404" y="1338148"/>
                </a:lnTo>
                <a:close/>
              </a:path>
              <a:path w="2606675" h="3080385">
                <a:moveTo>
                  <a:pt x="877404" y="512267"/>
                </a:moveTo>
                <a:lnTo>
                  <a:pt x="870369" y="477520"/>
                </a:lnTo>
                <a:lnTo>
                  <a:pt x="851192" y="449072"/>
                </a:lnTo>
                <a:lnTo>
                  <a:pt x="822807" y="429856"/>
                </a:lnTo>
                <a:lnTo>
                  <a:pt x="788149" y="422795"/>
                </a:lnTo>
                <a:lnTo>
                  <a:pt x="753491" y="429856"/>
                </a:lnTo>
                <a:lnTo>
                  <a:pt x="725106" y="449072"/>
                </a:lnTo>
                <a:lnTo>
                  <a:pt x="705929" y="477520"/>
                </a:lnTo>
                <a:lnTo>
                  <a:pt x="698893" y="512267"/>
                </a:lnTo>
                <a:lnTo>
                  <a:pt x="705929" y="547014"/>
                </a:lnTo>
                <a:lnTo>
                  <a:pt x="725106" y="575462"/>
                </a:lnTo>
                <a:lnTo>
                  <a:pt x="753491" y="594690"/>
                </a:lnTo>
                <a:lnTo>
                  <a:pt x="788149" y="601751"/>
                </a:lnTo>
                <a:lnTo>
                  <a:pt x="822807" y="594690"/>
                </a:lnTo>
                <a:lnTo>
                  <a:pt x="851192" y="575462"/>
                </a:lnTo>
                <a:lnTo>
                  <a:pt x="870369" y="547014"/>
                </a:lnTo>
                <a:lnTo>
                  <a:pt x="877404" y="512267"/>
                </a:lnTo>
                <a:close/>
              </a:path>
              <a:path w="2606675" h="3080385">
                <a:moveTo>
                  <a:pt x="1218247" y="2555608"/>
                </a:moveTo>
                <a:lnTo>
                  <a:pt x="1210297" y="2516149"/>
                </a:lnTo>
                <a:lnTo>
                  <a:pt x="1191666" y="2488361"/>
                </a:lnTo>
                <a:lnTo>
                  <a:pt x="1191666" y="2555608"/>
                </a:lnTo>
                <a:lnTo>
                  <a:pt x="1185760" y="2584932"/>
                </a:lnTo>
                <a:lnTo>
                  <a:pt x="1169631" y="2608859"/>
                </a:lnTo>
                <a:lnTo>
                  <a:pt x="1145692" y="2624988"/>
                </a:lnTo>
                <a:lnTo>
                  <a:pt x="1116355" y="2630894"/>
                </a:lnTo>
                <a:lnTo>
                  <a:pt x="1087018" y="2624988"/>
                </a:lnTo>
                <a:lnTo>
                  <a:pt x="1063078" y="2608859"/>
                </a:lnTo>
                <a:lnTo>
                  <a:pt x="1046949" y="2584932"/>
                </a:lnTo>
                <a:lnTo>
                  <a:pt x="1041044" y="2555608"/>
                </a:lnTo>
                <a:lnTo>
                  <a:pt x="1046949" y="2526271"/>
                </a:lnTo>
                <a:lnTo>
                  <a:pt x="1063078" y="2502344"/>
                </a:lnTo>
                <a:lnTo>
                  <a:pt x="1087018" y="2486215"/>
                </a:lnTo>
                <a:lnTo>
                  <a:pt x="1116355" y="2480310"/>
                </a:lnTo>
                <a:lnTo>
                  <a:pt x="1145692" y="2486215"/>
                </a:lnTo>
                <a:lnTo>
                  <a:pt x="1169631" y="2502344"/>
                </a:lnTo>
                <a:lnTo>
                  <a:pt x="1185760" y="2526271"/>
                </a:lnTo>
                <a:lnTo>
                  <a:pt x="1191666" y="2555608"/>
                </a:lnTo>
                <a:lnTo>
                  <a:pt x="1191666" y="2488361"/>
                </a:lnTo>
                <a:lnTo>
                  <a:pt x="1188567" y="2483739"/>
                </a:lnTo>
                <a:lnTo>
                  <a:pt x="1183500" y="2480310"/>
                </a:lnTo>
                <a:lnTo>
                  <a:pt x="1156195" y="2461806"/>
                </a:lnTo>
                <a:lnTo>
                  <a:pt x="1116355" y="2453729"/>
                </a:lnTo>
                <a:lnTo>
                  <a:pt x="1076515" y="2461679"/>
                </a:lnTo>
                <a:lnTo>
                  <a:pt x="1044143" y="2483408"/>
                </a:lnTo>
                <a:lnTo>
                  <a:pt x="1022413" y="2515768"/>
                </a:lnTo>
                <a:lnTo>
                  <a:pt x="1014463" y="2555608"/>
                </a:lnTo>
                <a:lnTo>
                  <a:pt x="1022527" y="2595435"/>
                </a:lnTo>
                <a:lnTo>
                  <a:pt x="1044473" y="2627795"/>
                </a:lnTo>
                <a:lnTo>
                  <a:pt x="1076883" y="2649524"/>
                </a:lnTo>
                <a:lnTo>
                  <a:pt x="1116355" y="2657475"/>
                </a:lnTo>
                <a:lnTo>
                  <a:pt x="1155827" y="2649524"/>
                </a:lnTo>
                <a:lnTo>
                  <a:pt x="1183614" y="2630894"/>
                </a:lnTo>
                <a:lnTo>
                  <a:pt x="1188237" y="2627795"/>
                </a:lnTo>
                <a:lnTo>
                  <a:pt x="1210170" y="2595435"/>
                </a:lnTo>
                <a:lnTo>
                  <a:pt x="1218247" y="2555608"/>
                </a:lnTo>
                <a:close/>
              </a:path>
              <a:path w="2606675" h="3080385">
                <a:moveTo>
                  <a:pt x="1218247" y="1737982"/>
                </a:moveTo>
                <a:lnTo>
                  <a:pt x="1210297" y="1698155"/>
                </a:lnTo>
                <a:lnTo>
                  <a:pt x="1191666" y="1670418"/>
                </a:lnTo>
                <a:lnTo>
                  <a:pt x="1191666" y="1737982"/>
                </a:lnTo>
                <a:lnTo>
                  <a:pt x="1185760" y="1767319"/>
                </a:lnTo>
                <a:lnTo>
                  <a:pt x="1169631" y="1791246"/>
                </a:lnTo>
                <a:lnTo>
                  <a:pt x="1145692" y="1807375"/>
                </a:lnTo>
                <a:lnTo>
                  <a:pt x="1116355" y="1813280"/>
                </a:lnTo>
                <a:lnTo>
                  <a:pt x="1087018" y="1807375"/>
                </a:lnTo>
                <a:lnTo>
                  <a:pt x="1063078" y="1791246"/>
                </a:lnTo>
                <a:lnTo>
                  <a:pt x="1046949" y="1767319"/>
                </a:lnTo>
                <a:lnTo>
                  <a:pt x="1041044" y="1737982"/>
                </a:lnTo>
                <a:lnTo>
                  <a:pt x="1046949" y="1708658"/>
                </a:lnTo>
                <a:lnTo>
                  <a:pt x="1063078" y="1684731"/>
                </a:lnTo>
                <a:lnTo>
                  <a:pt x="1087018" y="1668602"/>
                </a:lnTo>
                <a:lnTo>
                  <a:pt x="1116355" y="1662696"/>
                </a:lnTo>
                <a:lnTo>
                  <a:pt x="1145692" y="1668602"/>
                </a:lnTo>
                <a:lnTo>
                  <a:pt x="1169631" y="1684731"/>
                </a:lnTo>
                <a:lnTo>
                  <a:pt x="1185760" y="1708658"/>
                </a:lnTo>
                <a:lnTo>
                  <a:pt x="1191666" y="1737982"/>
                </a:lnTo>
                <a:lnTo>
                  <a:pt x="1191666" y="1670418"/>
                </a:lnTo>
                <a:lnTo>
                  <a:pt x="1188567" y="1665795"/>
                </a:lnTo>
                <a:lnTo>
                  <a:pt x="1183944" y="1662696"/>
                </a:lnTo>
                <a:lnTo>
                  <a:pt x="1156195" y="1644065"/>
                </a:lnTo>
                <a:lnTo>
                  <a:pt x="1116355" y="1636115"/>
                </a:lnTo>
                <a:lnTo>
                  <a:pt x="1076515" y="1644065"/>
                </a:lnTo>
                <a:lnTo>
                  <a:pt x="1044143" y="1665795"/>
                </a:lnTo>
                <a:lnTo>
                  <a:pt x="1022413" y="1698155"/>
                </a:lnTo>
                <a:lnTo>
                  <a:pt x="1014463" y="1737982"/>
                </a:lnTo>
                <a:lnTo>
                  <a:pt x="1022413" y="1777822"/>
                </a:lnTo>
                <a:lnTo>
                  <a:pt x="1044143" y="1810181"/>
                </a:lnTo>
                <a:lnTo>
                  <a:pt x="1076515" y="1831911"/>
                </a:lnTo>
                <a:lnTo>
                  <a:pt x="1116355" y="1839861"/>
                </a:lnTo>
                <a:lnTo>
                  <a:pt x="1156195" y="1831911"/>
                </a:lnTo>
                <a:lnTo>
                  <a:pt x="1183944" y="1813280"/>
                </a:lnTo>
                <a:lnTo>
                  <a:pt x="1188567" y="1810181"/>
                </a:lnTo>
                <a:lnTo>
                  <a:pt x="1210297" y="1777822"/>
                </a:lnTo>
                <a:lnTo>
                  <a:pt x="1218247" y="1737982"/>
                </a:lnTo>
                <a:close/>
              </a:path>
              <a:path w="2606675" h="3080385">
                <a:moveTo>
                  <a:pt x="1218247" y="919480"/>
                </a:moveTo>
                <a:lnTo>
                  <a:pt x="1210297" y="880021"/>
                </a:lnTo>
                <a:lnTo>
                  <a:pt x="1191666" y="852246"/>
                </a:lnTo>
                <a:lnTo>
                  <a:pt x="1191666" y="919480"/>
                </a:lnTo>
                <a:lnTo>
                  <a:pt x="1185760" y="948817"/>
                </a:lnTo>
                <a:lnTo>
                  <a:pt x="1169631" y="972743"/>
                </a:lnTo>
                <a:lnTo>
                  <a:pt x="1145692" y="988872"/>
                </a:lnTo>
                <a:lnTo>
                  <a:pt x="1116355" y="994778"/>
                </a:lnTo>
                <a:lnTo>
                  <a:pt x="1087018" y="988872"/>
                </a:lnTo>
                <a:lnTo>
                  <a:pt x="1063078" y="972743"/>
                </a:lnTo>
                <a:lnTo>
                  <a:pt x="1046949" y="948817"/>
                </a:lnTo>
                <a:lnTo>
                  <a:pt x="1041044" y="919480"/>
                </a:lnTo>
                <a:lnTo>
                  <a:pt x="1046949" y="890155"/>
                </a:lnTo>
                <a:lnTo>
                  <a:pt x="1063078" y="866228"/>
                </a:lnTo>
                <a:lnTo>
                  <a:pt x="1087018" y="850099"/>
                </a:lnTo>
                <a:lnTo>
                  <a:pt x="1116355" y="844194"/>
                </a:lnTo>
                <a:lnTo>
                  <a:pt x="1145692" y="850099"/>
                </a:lnTo>
                <a:lnTo>
                  <a:pt x="1169631" y="866228"/>
                </a:lnTo>
                <a:lnTo>
                  <a:pt x="1185760" y="890155"/>
                </a:lnTo>
                <a:lnTo>
                  <a:pt x="1191666" y="919480"/>
                </a:lnTo>
                <a:lnTo>
                  <a:pt x="1191666" y="852246"/>
                </a:lnTo>
                <a:lnTo>
                  <a:pt x="1188567" y="847623"/>
                </a:lnTo>
                <a:lnTo>
                  <a:pt x="1183500" y="844194"/>
                </a:lnTo>
                <a:lnTo>
                  <a:pt x="1156195" y="825690"/>
                </a:lnTo>
                <a:lnTo>
                  <a:pt x="1116355" y="817613"/>
                </a:lnTo>
                <a:lnTo>
                  <a:pt x="1076515" y="825563"/>
                </a:lnTo>
                <a:lnTo>
                  <a:pt x="1044143" y="847293"/>
                </a:lnTo>
                <a:lnTo>
                  <a:pt x="1022413" y="879652"/>
                </a:lnTo>
                <a:lnTo>
                  <a:pt x="1014463" y="919480"/>
                </a:lnTo>
                <a:lnTo>
                  <a:pt x="1022413" y="959319"/>
                </a:lnTo>
                <a:lnTo>
                  <a:pt x="1044143" y="991679"/>
                </a:lnTo>
                <a:lnTo>
                  <a:pt x="1076515" y="1013409"/>
                </a:lnTo>
                <a:lnTo>
                  <a:pt x="1116355" y="1021359"/>
                </a:lnTo>
                <a:lnTo>
                  <a:pt x="1156195" y="1013409"/>
                </a:lnTo>
                <a:lnTo>
                  <a:pt x="1183944" y="994778"/>
                </a:lnTo>
                <a:lnTo>
                  <a:pt x="1188567" y="991679"/>
                </a:lnTo>
                <a:lnTo>
                  <a:pt x="1210297" y="959319"/>
                </a:lnTo>
                <a:lnTo>
                  <a:pt x="1218247" y="919480"/>
                </a:lnTo>
                <a:close/>
              </a:path>
              <a:path w="2606675" h="3080385">
                <a:moveTo>
                  <a:pt x="1218247" y="101866"/>
                </a:moveTo>
                <a:lnTo>
                  <a:pt x="1210297" y="62407"/>
                </a:lnTo>
                <a:lnTo>
                  <a:pt x="1191666" y="34632"/>
                </a:lnTo>
                <a:lnTo>
                  <a:pt x="1191666" y="101866"/>
                </a:lnTo>
                <a:lnTo>
                  <a:pt x="1185760" y="131203"/>
                </a:lnTo>
                <a:lnTo>
                  <a:pt x="1169631" y="155130"/>
                </a:lnTo>
                <a:lnTo>
                  <a:pt x="1145692" y="171259"/>
                </a:lnTo>
                <a:lnTo>
                  <a:pt x="1116355" y="177165"/>
                </a:lnTo>
                <a:lnTo>
                  <a:pt x="1087018" y="171259"/>
                </a:lnTo>
                <a:lnTo>
                  <a:pt x="1063078" y="155130"/>
                </a:lnTo>
                <a:lnTo>
                  <a:pt x="1046949" y="131203"/>
                </a:lnTo>
                <a:lnTo>
                  <a:pt x="1041044" y="101866"/>
                </a:lnTo>
                <a:lnTo>
                  <a:pt x="1046949" y="72542"/>
                </a:lnTo>
                <a:lnTo>
                  <a:pt x="1063078" y="48615"/>
                </a:lnTo>
                <a:lnTo>
                  <a:pt x="1087018" y="32486"/>
                </a:lnTo>
                <a:lnTo>
                  <a:pt x="1116355" y="26581"/>
                </a:lnTo>
                <a:lnTo>
                  <a:pt x="1145692" y="32486"/>
                </a:lnTo>
                <a:lnTo>
                  <a:pt x="1169631" y="48615"/>
                </a:lnTo>
                <a:lnTo>
                  <a:pt x="1185760" y="72542"/>
                </a:lnTo>
                <a:lnTo>
                  <a:pt x="1191666" y="101866"/>
                </a:lnTo>
                <a:lnTo>
                  <a:pt x="1191666" y="34632"/>
                </a:lnTo>
                <a:lnTo>
                  <a:pt x="1188567" y="30010"/>
                </a:lnTo>
                <a:lnTo>
                  <a:pt x="1183500" y="26581"/>
                </a:lnTo>
                <a:lnTo>
                  <a:pt x="1156195" y="8064"/>
                </a:lnTo>
                <a:lnTo>
                  <a:pt x="1116355" y="0"/>
                </a:lnTo>
                <a:lnTo>
                  <a:pt x="1076515" y="7950"/>
                </a:lnTo>
                <a:lnTo>
                  <a:pt x="1044143" y="29679"/>
                </a:lnTo>
                <a:lnTo>
                  <a:pt x="1022413" y="62039"/>
                </a:lnTo>
                <a:lnTo>
                  <a:pt x="1014463" y="101866"/>
                </a:lnTo>
                <a:lnTo>
                  <a:pt x="1022527" y="141706"/>
                </a:lnTo>
                <a:lnTo>
                  <a:pt x="1044473" y="174066"/>
                </a:lnTo>
                <a:lnTo>
                  <a:pt x="1076883" y="195795"/>
                </a:lnTo>
                <a:lnTo>
                  <a:pt x="1116355" y="203733"/>
                </a:lnTo>
                <a:lnTo>
                  <a:pt x="1155827" y="195795"/>
                </a:lnTo>
                <a:lnTo>
                  <a:pt x="1183614" y="177165"/>
                </a:lnTo>
                <a:lnTo>
                  <a:pt x="1188237" y="174066"/>
                </a:lnTo>
                <a:lnTo>
                  <a:pt x="1210170" y="141706"/>
                </a:lnTo>
                <a:lnTo>
                  <a:pt x="1218247" y="101866"/>
                </a:lnTo>
                <a:close/>
              </a:path>
              <a:path w="2606675" h="3080385">
                <a:moveTo>
                  <a:pt x="1577200" y="2990786"/>
                </a:moveTo>
                <a:lnTo>
                  <a:pt x="1570151" y="2956052"/>
                </a:lnTo>
                <a:lnTo>
                  <a:pt x="1550974" y="2927591"/>
                </a:lnTo>
                <a:lnTo>
                  <a:pt x="1522590" y="2908376"/>
                </a:lnTo>
                <a:lnTo>
                  <a:pt x="1487932" y="2901315"/>
                </a:lnTo>
                <a:lnTo>
                  <a:pt x="1452905" y="2908376"/>
                </a:lnTo>
                <a:lnTo>
                  <a:pt x="1424559" y="2927591"/>
                </a:lnTo>
                <a:lnTo>
                  <a:pt x="1405597" y="2956052"/>
                </a:lnTo>
                <a:lnTo>
                  <a:pt x="1398676" y="2990786"/>
                </a:lnTo>
                <a:lnTo>
                  <a:pt x="1405724" y="3025533"/>
                </a:lnTo>
                <a:lnTo>
                  <a:pt x="1424901" y="3053981"/>
                </a:lnTo>
                <a:lnTo>
                  <a:pt x="1453273" y="3073209"/>
                </a:lnTo>
                <a:lnTo>
                  <a:pt x="1487932" y="3080270"/>
                </a:lnTo>
                <a:lnTo>
                  <a:pt x="1522590" y="3073209"/>
                </a:lnTo>
                <a:lnTo>
                  <a:pt x="1550974" y="3053981"/>
                </a:lnTo>
                <a:lnTo>
                  <a:pt x="1570151" y="3025533"/>
                </a:lnTo>
                <a:lnTo>
                  <a:pt x="1577200" y="2990786"/>
                </a:lnTo>
                <a:close/>
              </a:path>
              <a:path w="2606675" h="3080385">
                <a:moveTo>
                  <a:pt x="1577200" y="2164918"/>
                </a:moveTo>
                <a:lnTo>
                  <a:pt x="1570151" y="2130171"/>
                </a:lnTo>
                <a:lnTo>
                  <a:pt x="1550974" y="2101723"/>
                </a:lnTo>
                <a:lnTo>
                  <a:pt x="1522590" y="2082495"/>
                </a:lnTo>
                <a:lnTo>
                  <a:pt x="1487932" y="2075434"/>
                </a:lnTo>
                <a:lnTo>
                  <a:pt x="1452905" y="2082495"/>
                </a:lnTo>
                <a:lnTo>
                  <a:pt x="1424559" y="2101723"/>
                </a:lnTo>
                <a:lnTo>
                  <a:pt x="1405597" y="2130171"/>
                </a:lnTo>
                <a:lnTo>
                  <a:pt x="1398676" y="2164918"/>
                </a:lnTo>
                <a:lnTo>
                  <a:pt x="1405724" y="2199652"/>
                </a:lnTo>
                <a:lnTo>
                  <a:pt x="1424901" y="2228100"/>
                </a:lnTo>
                <a:lnTo>
                  <a:pt x="1453273" y="2247328"/>
                </a:lnTo>
                <a:lnTo>
                  <a:pt x="1487932" y="2254389"/>
                </a:lnTo>
                <a:lnTo>
                  <a:pt x="1522590" y="2247328"/>
                </a:lnTo>
                <a:lnTo>
                  <a:pt x="1550974" y="2228100"/>
                </a:lnTo>
                <a:lnTo>
                  <a:pt x="1570151" y="2199652"/>
                </a:lnTo>
                <a:lnTo>
                  <a:pt x="1577200" y="2164918"/>
                </a:lnTo>
                <a:close/>
              </a:path>
              <a:path w="2606675" h="3080385">
                <a:moveTo>
                  <a:pt x="1577200" y="1338148"/>
                </a:moveTo>
                <a:lnTo>
                  <a:pt x="1570151" y="1303401"/>
                </a:lnTo>
                <a:lnTo>
                  <a:pt x="1550974" y="1274953"/>
                </a:lnTo>
                <a:lnTo>
                  <a:pt x="1522590" y="1255725"/>
                </a:lnTo>
                <a:lnTo>
                  <a:pt x="1487932" y="1248664"/>
                </a:lnTo>
                <a:lnTo>
                  <a:pt x="1452905" y="1255725"/>
                </a:lnTo>
                <a:lnTo>
                  <a:pt x="1424559" y="1274953"/>
                </a:lnTo>
                <a:lnTo>
                  <a:pt x="1405597" y="1303401"/>
                </a:lnTo>
                <a:lnTo>
                  <a:pt x="1398676" y="1338148"/>
                </a:lnTo>
                <a:lnTo>
                  <a:pt x="1405724" y="1372882"/>
                </a:lnTo>
                <a:lnTo>
                  <a:pt x="1424901" y="1401330"/>
                </a:lnTo>
                <a:lnTo>
                  <a:pt x="1453273" y="1420558"/>
                </a:lnTo>
                <a:lnTo>
                  <a:pt x="1487932" y="1427619"/>
                </a:lnTo>
                <a:lnTo>
                  <a:pt x="1522590" y="1420558"/>
                </a:lnTo>
                <a:lnTo>
                  <a:pt x="1550974" y="1401330"/>
                </a:lnTo>
                <a:lnTo>
                  <a:pt x="1570151" y="1372882"/>
                </a:lnTo>
                <a:lnTo>
                  <a:pt x="1577200" y="1338148"/>
                </a:lnTo>
                <a:close/>
              </a:path>
              <a:path w="2606675" h="3080385">
                <a:moveTo>
                  <a:pt x="1577200" y="512267"/>
                </a:moveTo>
                <a:lnTo>
                  <a:pt x="1570151" y="477520"/>
                </a:lnTo>
                <a:lnTo>
                  <a:pt x="1550974" y="449072"/>
                </a:lnTo>
                <a:lnTo>
                  <a:pt x="1522590" y="429856"/>
                </a:lnTo>
                <a:lnTo>
                  <a:pt x="1487932" y="422795"/>
                </a:lnTo>
                <a:lnTo>
                  <a:pt x="1452905" y="429856"/>
                </a:lnTo>
                <a:lnTo>
                  <a:pt x="1424559" y="449072"/>
                </a:lnTo>
                <a:lnTo>
                  <a:pt x="1405597" y="477520"/>
                </a:lnTo>
                <a:lnTo>
                  <a:pt x="1398676" y="512267"/>
                </a:lnTo>
                <a:lnTo>
                  <a:pt x="1405724" y="547014"/>
                </a:lnTo>
                <a:lnTo>
                  <a:pt x="1424901" y="575462"/>
                </a:lnTo>
                <a:lnTo>
                  <a:pt x="1453273" y="594690"/>
                </a:lnTo>
                <a:lnTo>
                  <a:pt x="1487932" y="601751"/>
                </a:lnTo>
                <a:lnTo>
                  <a:pt x="1522590" y="594690"/>
                </a:lnTo>
                <a:lnTo>
                  <a:pt x="1550974" y="575462"/>
                </a:lnTo>
                <a:lnTo>
                  <a:pt x="1570151" y="547014"/>
                </a:lnTo>
                <a:lnTo>
                  <a:pt x="1577200" y="512267"/>
                </a:lnTo>
                <a:close/>
              </a:path>
              <a:path w="2606675" h="3080385">
                <a:moveTo>
                  <a:pt x="1912886" y="2555608"/>
                </a:moveTo>
                <a:lnTo>
                  <a:pt x="1904822" y="2516149"/>
                </a:lnTo>
                <a:lnTo>
                  <a:pt x="1886305" y="2488806"/>
                </a:lnTo>
                <a:lnTo>
                  <a:pt x="1886305" y="2555608"/>
                </a:lnTo>
                <a:lnTo>
                  <a:pt x="1880400" y="2584932"/>
                </a:lnTo>
                <a:lnTo>
                  <a:pt x="1864271" y="2608859"/>
                </a:lnTo>
                <a:lnTo>
                  <a:pt x="1840331" y="2624988"/>
                </a:lnTo>
                <a:lnTo>
                  <a:pt x="1810994" y="2630894"/>
                </a:lnTo>
                <a:lnTo>
                  <a:pt x="1781657" y="2624988"/>
                </a:lnTo>
                <a:lnTo>
                  <a:pt x="1757730" y="2608859"/>
                </a:lnTo>
                <a:lnTo>
                  <a:pt x="1741601" y="2584932"/>
                </a:lnTo>
                <a:lnTo>
                  <a:pt x="1735683" y="2555608"/>
                </a:lnTo>
                <a:lnTo>
                  <a:pt x="1741601" y="2526271"/>
                </a:lnTo>
                <a:lnTo>
                  <a:pt x="1757730" y="2502344"/>
                </a:lnTo>
                <a:lnTo>
                  <a:pt x="1781657" y="2486215"/>
                </a:lnTo>
                <a:lnTo>
                  <a:pt x="1810994" y="2480310"/>
                </a:lnTo>
                <a:lnTo>
                  <a:pt x="1840331" y="2486215"/>
                </a:lnTo>
                <a:lnTo>
                  <a:pt x="1864271" y="2502344"/>
                </a:lnTo>
                <a:lnTo>
                  <a:pt x="1880400" y="2526271"/>
                </a:lnTo>
                <a:lnTo>
                  <a:pt x="1886305" y="2555608"/>
                </a:lnTo>
                <a:lnTo>
                  <a:pt x="1886305" y="2488806"/>
                </a:lnTo>
                <a:lnTo>
                  <a:pt x="1882876" y="2483739"/>
                </a:lnTo>
                <a:lnTo>
                  <a:pt x="1877809" y="2480310"/>
                </a:lnTo>
                <a:lnTo>
                  <a:pt x="1850466" y="2461806"/>
                </a:lnTo>
                <a:lnTo>
                  <a:pt x="1810994" y="2453729"/>
                </a:lnTo>
                <a:lnTo>
                  <a:pt x="1771154" y="2461679"/>
                </a:lnTo>
                <a:lnTo>
                  <a:pt x="1738782" y="2483408"/>
                </a:lnTo>
                <a:lnTo>
                  <a:pt x="1717052" y="2515768"/>
                </a:lnTo>
                <a:lnTo>
                  <a:pt x="1709102" y="2555608"/>
                </a:lnTo>
                <a:lnTo>
                  <a:pt x="1717052" y="2595435"/>
                </a:lnTo>
                <a:lnTo>
                  <a:pt x="1738782" y="2627795"/>
                </a:lnTo>
                <a:lnTo>
                  <a:pt x="1771154" y="2649524"/>
                </a:lnTo>
                <a:lnTo>
                  <a:pt x="1810994" y="2657475"/>
                </a:lnTo>
                <a:lnTo>
                  <a:pt x="1850847" y="2649524"/>
                </a:lnTo>
                <a:lnTo>
                  <a:pt x="1878596" y="2630894"/>
                </a:lnTo>
                <a:lnTo>
                  <a:pt x="1883206" y="2627795"/>
                </a:lnTo>
                <a:lnTo>
                  <a:pt x="1904949" y="2595435"/>
                </a:lnTo>
                <a:lnTo>
                  <a:pt x="1912886" y="2555608"/>
                </a:lnTo>
                <a:close/>
              </a:path>
              <a:path w="2606675" h="3080385">
                <a:moveTo>
                  <a:pt x="1912886" y="1737982"/>
                </a:moveTo>
                <a:lnTo>
                  <a:pt x="1904822" y="1698155"/>
                </a:lnTo>
                <a:lnTo>
                  <a:pt x="1886305" y="1670862"/>
                </a:lnTo>
                <a:lnTo>
                  <a:pt x="1886305" y="1737982"/>
                </a:lnTo>
                <a:lnTo>
                  <a:pt x="1880400" y="1767319"/>
                </a:lnTo>
                <a:lnTo>
                  <a:pt x="1864271" y="1791246"/>
                </a:lnTo>
                <a:lnTo>
                  <a:pt x="1840331" y="1807375"/>
                </a:lnTo>
                <a:lnTo>
                  <a:pt x="1810994" y="1813280"/>
                </a:lnTo>
                <a:lnTo>
                  <a:pt x="1781657" y="1807375"/>
                </a:lnTo>
                <a:lnTo>
                  <a:pt x="1757730" y="1791246"/>
                </a:lnTo>
                <a:lnTo>
                  <a:pt x="1741601" y="1767319"/>
                </a:lnTo>
                <a:lnTo>
                  <a:pt x="1735683" y="1737982"/>
                </a:lnTo>
                <a:lnTo>
                  <a:pt x="1741601" y="1708658"/>
                </a:lnTo>
                <a:lnTo>
                  <a:pt x="1757730" y="1684731"/>
                </a:lnTo>
                <a:lnTo>
                  <a:pt x="1781657" y="1668602"/>
                </a:lnTo>
                <a:lnTo>
                  <a:pt x="1810994" y="1662696"/>
                </a:lnTo>
                <a:lnTo>
                  <a:pt x="1840331" y="1668602"/>
                </a:lnTo>
                <a:lnTo>
                  <a:pt x="1864271" y="1684731"/>
                </a:lnTo>
                <a:lnTo>
                  <a:pt x="1880400" y="1708658"/>
                </a:lnTo>
                <a:lnTo>
                  <a:pt x="1886305" y="1737982"/>
                </a:lnTo>
                <a:lnTo>
                  <a:pt x="1886305" y="1670862"/>
                </a:lnTo>
                <a:lnTo>
                  <a:pt x="1882876" y="1665795"/>
                </a:lnTo>
                <a:lnTo>
                  <a:pt x="1878253" y="1662696"/>
                </a:lnTo>
                <a:lnTo>
                  <a:pt x="1850466" y="1644065"/>
                </a:lnTo>
                <a:lnTo>
                  <a:pt x="1810994" y="1636115"/>
                </a:lnTo>
                <a:lnTo>
                  <a:pt x="1771154" y="1644065"/>
                </a:lnTo>
                <a:lnTo>
                  <a:pt x="1738782" y="1665795"/>
                </a:lnTo>
                <a:lnTo>
                  <a:pt x="1717052" y="1698155"/>
                </a:lnTo>
                <a:lnTo>
                  <a:pt x="1709102" y="1737982"/>
                </a:lnTo>
                <a:lnTo>
                  <a:pt x="1717052" y="1777822"/>
                </a:lnTo>
                <a:lnTo>
                  <a:pt x="1738782" y="1810181"/>
                </a:lnTo>
                <a:lnTo>
                  <a:pt x="1771154" y="1831911"/>
                </a:lnTo>
                <a:lnTo>
                  <a:pt x="1810994" y="1839861"/>
                </a:lnTo>
                <a:lnTo>
                  <a:pt x="1850847" y="1831911"/>
                </a:lnTo>
                <a:lnTo>
                  <a:pt x="1878596" y="1813280"/>
                </a:lnTo>
                <a:lnTo>
                  <a:pt x="1883206" y="1810181"/>
                </a:lnTo>
                <a:lnTo>
                  <a:pt x="1904949" y="1777822"/>
                </a:lnTo>
                <a:lnTo>
                  <a:pt x="1912886" y="1737982"/>
                </a:lnTo>
                <a:close/>
              </a:path>
              <a:path w="2606675" h="3080385">
                <a:moveTo>
                  <a:pt x="1912886" y="919480"/>
                </a:moveTo>
                <a:lnTo>
                  <a:pt x="1904822" y="880021"/>
                </a:lnTo>
                <a:lnTo>
                  <a:pt x="1886305" y="852690"/>
                </a:lnTo>
                <a:lnTo>
                  <a:pt x="1886305" y="919480"/>
                </a:lnTo>
                <a:lnTo>
                  <a:pt x="1880400" y="948817"/>
                </a:lnTo>
                <a:lnTo>
                  <a:pt x="1864271" y="972743"/>
                </a:lnTo>
                <a:lnTo>
                  <a:pt x="1840331" y="988872"/>
                </a:lnTo>
                <a:lnTo>
                  <a:pt x="1810994" y="994778"/>
                </a:lnTo>
                <a:lnTo>
                  <a:pt x="1781657" y="988872"/>
                </a:lnTo>
                <a:lnTo>
                  <a:pt x="1757730" y="972743"/>
                </a:lnTo>
                <a:lnTo>
                  <a:pt x="1741601" y="948817"/>
                </a:lnTo>
                <a:lnTo>
                  <a:pt x="1735683" y="919480"/>
                </a:lnTo>
                <a:lnTo>
                  <a:pt x="1741601" y="890155"/>
                </a:lnTo>
                <a:lnTo>
                  <a:pt x="1757730" y="866228"/>
                </a:lnTo>
                <a:lnTo>
                  <a:pt x="1781657" y="850099"/>
                </a:lnTo>
                <a:lnTo>
                  <a:pt x="1810994" y="844194"/>
                </a:lnTo>
                <a:lnTo>
                  <a:pt x="1840331" y="850099"/>
                </a:lnTo>
                <a:lnTo>
                  <a:pt x="1864271" y="866228"/>
                </a:lnTo>
                <a:lnTo>
                  <a:pt x="1880400" y="890155"/>
                </a:lnTo>
                <a:lnTo>
                  <a:pt x="1886305" y="919480"/>
                </a:lnTo>
                <a:lnTo>
                  <a:pt x="1886305" y="852690"/>
                </a:lnTo>
                <a:lnTo>
                  <a:pt x="1882876" y="847623"/>
                </a:lnTo>
                <a:lnTo>
                  <a:pt x="1877809" y="844194"/>
                </a:lnTo>
                <a:lnTo>
                  <a:pt x="1850466" y="825690"/>
                </a:lnTo>
                <a:lnTo>
                  <a:pt x="1810994" y="817613"/>
                </a:lnTo>
                <a:lnTo>
                  <a:pt x="1771154" y="825563"/>
                </a:lnTo>
                <a:lnTo>
                  <a:pt x="1738782" y="847293"/>
                </a:lnTo>
                <a:lnTo>
                  <a:pt x="1717052" y="879652"/>
                </a:lnTo>
                <a:lnTo>
                  <a:pt x="1709102" y="919480"/>
                </a:lnTo>
                <a:lnTo>
                  <a:pt x="1717052" y="959319"/>
                </a:lnTo>
                <a:lnTo>
                  <a:pt x="1738782" y="991679"/>
                </a:lnTo>
                <a:lnTo>
                  <a:pt x="1771154" y="1013409"/>
                </a:lnTo>
                <a:lnTo>
                  <a:pt x="1810994" y="1021359"/>
                </a:lnTo>
                <a:lnTo>
                  <a:pt x="1850847" y="1013409"/>
                </a:lnTo>
                <a:lnTo>
                  <a:pt x="1878596" y="994778"/>
                </a:lnTo>
                <a:lnTo>
                  <a:pt x="1883206" y="991679"/>
                </a:lnTo>
                <a:lnTo>
                  <a:pt x="1904949" y="959319"/>
                </a:lnTo>
                <a:lnTo>
                  <a:pt x="1912886" y="919480"/>
                </a:lnTo>
                <a:close/>
              </a:path>
              <a:path w="2606675" h="3080385">
                <a:moveTo>
                  <a:pt x="1912886" y="101866"/>
                </a:moveTo>
                <a:lnTo>
                  <a:pt x="1904822" y="62407"/>
                </a:lnTo>
                <a:lnTo>
                  <a:pt x="1886305" y="35077"/>
                </a:lnTo>
                <a:lnTo>
                  <a:pt x="1886305" y="101866"/>
                </a:lnTo>
                <a:lnTo>
                  <a:pt x="1880400" y="131203"/>
                </a:lnTo>
                <a:lnTo>
                  <a:pt x="1864271" y="155130"/>
                </a:lnTo>
                <a:lnTo>
                  <a:pt x="1840331" y="171259"/>
                </a:lnTo>
                <a:lnTo>
                  <a:pt x="1810994" y="177165"/>
                </a:lnTo>
                <a:lnTo>
                  <a:pt x="1781657" y="171259"/>
                </a:lnTo>
                <a:lnTo>
                  <a:pt x="1757730" y="155130"/>
                </a:lnTo>
                <a:lnTo>
                  <a:pt x="1741601" y="131203"/>
                </a:lnTo>
                <a:lnTo>
                  <a:pt x="1735683" y="101866"/>
                </a:lnTo>
                <a:lnTo>
                  <a:pt x="1741601" y="72542"/>
                </a:lnTo>
                <a:lnTo>
                  <a:pt x="1757730" y="48615"/>
                </a:lnTo>
                <a:lnTo>
                  <a:pt x="1781657" y="32486"/>
                </a:lnTo>
                <a:lnTo>
                  <a:pt x="1810994" y="26581"/>
                </a:lnTo>
                <a:lnTo>
                  <a:pt x="1840331" y="32486"/>
                </a:lnTo>
                <a:lnTo>
                  <a:pt x="1864271" y="48615"/>
                </a:lnTo>
                <a:lnTo>
                  <a:pt x="1880400" y="72542"/>
                </a:lnTo>
                <a:lnTo>
                  <a:pt x="1886305" y="101866"/>
                </a:lnTo>
                <a:lnTo>
                  <a:pt x="1886305" y="35077"/>
                </a:lnTo>
                <a:lnTo>
                  <a:pt x="1882876" y="30010"/>
                </a:lnTo>
                <a:lnTo>
                  <a:pt x="1877809" y="26581"/>
                </a:lnTo>
                <a:lnTo>
                  <a:pt x="1850466" y="8064"/>
                </a:lnTo>
                <a:lnTo>
                  <a:pt x="1810994" y="0"/>
                </a:lnTo>
                <a:lnTo>
                  <a:pt x="1771154" y="7950"/>
                </a:lnTo>
                <a:lnTo>
                  <a:pt x="1738782" y="29679"/>
                </a:lnTo>
                <a:lnTo>
                  <a:pt x="1717052" y="62039"/>
                </a:lnTo>
                <a:lnTo>
                  <a:pt x="1709102" y="101866"/>
                </a:lnTo>
                <a:lnTo>
                  <a:pt x="1717052" y="141706"/>
                </a:lnTo>
                <a:lnTo>
                  <a:pt x="1738782" y="174066"/>
                </a:lnTo>
                <a:lnTo>
                  <a:pt x="1771154" y="195795"/>
                </a:lnTo>
                <a:lnTo>
                  <a:pt x="1810994" y="203733"/>
                </a:lnTo>
                <a:lnTo>
                  <a:pt x="1850847" y="195795"/>
                </a:lnTo>
                <a:lnTo>
                  <a:pt x="1878596" y="177165"/>
                </a:lnTo>
                <a:lnTo>
                  <a:pt x="1883206" y="174066"/>
                </a:lnTo>
                <a:lnTo>
                  <a:pt x="1904949" y="141706"/>
                </a:lnTo>
                <a:lnTo>
                  <a:pt x="1912886" y="101866"/>
                </a:lnTo>
                <a:close/>
              </a:path>
              <a:path w="2606675" h="3080385">
                <a:moveTo>
                  <a:pt x="2276094" y="2990786"/>
                </a:moveTo>
                <a:lnTo>
                  <a:pt x="2269045" y="2956052"/>
                </a:lnTo>
                <a:lnTo>
                  <a:pt x="2249868" y="2927591"/>
                </a:lnTo>
                <a:lnTo>
                  <a:pt x="2221484" y="2908376"/>
                </a:lnTo>
                <a:lnTo>
                  <a:pt x="2186825" y="2901315"/>
                </a:lnTo>
                <a:lnTo>
                  <a:pt x="2152167" y="2908376"/>
                </a:lnTo>
                <a:lnTo>
                  <a:pt x="2123795" y="2927591"/>
                </a:lnTo>
                <a:lnTo>
                  <a:pt x="2104618" y="2956052"/>
                </a:lnTo>
                <a:lnTo>
                  <a:pt x="2097570" y="2990786"/>
                </a:lnTo>
                <a:lnTo>
                  <a:pt x="2104618" y="3025533"/>
                </a:lnTo>
                <a:lnTo>
                  <a:pt x="2123795" y="3053981"/>
                </a:lnTo>
                <a:lnTo>
                  <a:pt x="2152167" y="3073209"/>
                </a:lnTo>
                <a:lnTo>
                  <a:pt x="2186825" y="3080270"/>
                </a:lnTo>
                <a:lnTo>
                  <a:pt x="2221484" y="3073209"/>
                </a:lnTo>
                <a:lnTo>
                  <a:pt x="2249868" y="3053981"/>
                </a:lnTo>
                <a:lnTo>
                  <a:pt x="2269045" y="3025533"/>
                </a:lnTo>
                <a:lnTo>
                  <a:pt x="2276094" y="2990786"/>
                </a:lnTo>
                <a:close/>
              </a:path>
              <a:path w="2606675" h="3080385">
                <a:moveTo>
                  <a:pt x="2276094" y="2164918"/>
                </a:moveTo>
                <a:lnTo>
                  <a:pt x="2269045" y="2130171"/>
                </a:lnTo>
                <a:lnTo>
                  <a:pt x="2249868" y="2101723"/>
                </a:lnTo>
                <a:lnTo>
                  <a:pt x="2221484" y="2082495"/>
                </a:lnTo>
                <a:lnTo>
                  <a:pt x="2186825" y="2075434"/>
                </a:lnTo>
                <a:lnTo>
                  <a:pt x="2152167" y="2082495"/>
                </a:lnTo>
                <a:lnTo>
                  <a:pt x="2123795" y="2101723"/>
                </a:lnTo>
                <a:lnTo>
                  <a:pt x="2104618" y="2130171"/>
                </a:lnTo>
                <a:lnTo>
                  <a:pt x="2097570" y="2164918"/>
                </a:lnTo>
                <a:lnTo>
                  <a:pt x="2104618" y="2199652"/>
                </a:lnTo>
                <a:lnTo>
                  <a:pt x="2123795" y="2228100"/>
                </a:lnTo>
                <a:lnTo>
                  <a:pt x="2152167" y="2247328"/>
                </a:lnTo>
                <a:lnTo>
                  <a:pt x="2186825" y="2254389"/>
                </a:lnTo>
                <a:lnTo>
                  <a:pt x="2221484" y="2247328"/>
                </a:lnTo>
                <a:lnTo>
                  <a:pt x="2249868" y="2228100"/>
                </a:lnTo>
                <a:lnTo>
                  <a:pt x="2269045" y="2199652"/>
                </a:lnTo>
                <a:lnTo>
                  <a:pt x="2276094" y="2164918"/>
                </a:lnTo>
                <a:close/>
              </a:path>
              <a:path w="2606675" h="3080385">
                <a:moveTo>
                  <a:pt x="2276094" y="1338148"/>
                </a:moveTo>
                <a:lnTo>
                  <a:pt x="2269045" y="1303401"/>
                </a:lnTo>
                <a:lnTo>
                  <a:pt x="2249868" y="1274953"/>
                </a:lnTo>
                <a:lnTo>
                  <a:pt x="2221484" y="1255725"/>
                </a:lnTo>
                <a:lnTo>
                  <a:pt x="2186825" y="1248664"/>
                </a:lnTo>
                <a:lnTo>
                  <a:pt x="2152167" y="1255725"/>
                </a:lnTo>
                <a:lnTo>
                  <a:pt x="2123795" y="1274953"/>
                </a:lnTo>
                <a:lnTo>
                  <a:pt x="2104618" y="1303401"/>
                </a:lnTo>
                <a:lnTo>
                  <a:pt x="2097570" y="1338148"/>
                </a:lnTo>
                <a:lnTo>
                  <a:pt x="2104618" y="1372882"/>
                </a:lnTo>
                <a:lnTo>
                  <a:pt x="2123795" y="1401330"/>
                </a:lnTo>
                <a:lnTo>
                  <a:pt x="2152167" y="1420558"/>
                </a:lnTo>
                <a:lnTo>
                  <a:pt x="2186825" y="1427619"/>
                </a:lnTo>
                <a:lnTo>
                  <a:pt x="2221484" y="1420558"/>
                </a:lnTo>
                <a:lnTo>
                  <a:pt x="2249868" y="1401330"/>
                </a:lnTo>
                <a:lnTo>
                  <a:pt x="2269045" y="1372882"/>
                </a:lnTo>
                <a:lnTo>
                  <a:pt x="2276094" y="1338148"/>
                </a:lnTo>
                <a:close/>
              </a:path>
              <a:path w="2606675" h="3080385">
                <a:moveTo>
                  <a:pt x="2276094" y="512267"/>
                </a:moveTo>
                <a:lnTo>
                  <a:pt x="2269045" y="477520"/>
                </a:lnTo>
                <a:lnTo>
                  <a:pt x="2249868" y="449072"/>
                </a:lnTo>
                <a:lnTo>
                  <a:pt x="2221484" y="429856"/>
                </a:lnTo>
                <a:lnTo>
                  <a:pt x="2186825" y="422795"/>
                </a:lnTo>
                <a:lnTo>
                  <a:pt x="2152167" y="429856"/>
                </a:lnTo>
                <a:lnTo>
                  <a:pt x="2123795" y="449072"/>
                </a:lnTo>
                <a:lnTo>
                  <a:pt x="2104618" y="477520"/>
                </a:lnTo>
                <a:lnTo>
                  <a:pt x="2097570" y="512267"/>
                </a:lnTo>
                <a:lnTo>
                  <a:pt x="2104618" y="547014"/>
                </a:lnTo>
                <a:lnTo>
                  <a:pt x="2123795" y="575462"/>
                </a:lnTo>
                <a:lnTo>
                  <a:pt x="2152167" y="594690"/>
                </a:lnTo>
                <a:lnTo>
                  <a:pt x="2186825" y="601751"/>
                </a:lnTo>
                <a:lnTo>
                  <a:pt x="2221484" y="594690"/>
                </a:lnTo>
                <a:lnTo>
                  <a:pt x="2249868" y="575462"/>
                </a:lnTo>
                <a:lnTo>
                  <a:pt x="2269045" y="547014"/>
                </a:lnTo>
                <a:lnTo>
                  <a:pt x="2276094" y="512267"/>
                </a:lnTo>
                <a:close/>
              </a:path>
              <a:path w="2606675" h="3080385">
                <a:moveTo>
                  <a:pt x="2606649" y="2555608"/>
                </a:moveTo>
                <a:lnTo>
                  <a:pt x="2598572" y="2516149"/>
                </a:lnTo>
                <a:lnTo>
                  <a:pt x="2580068" y="2488806"/>
                </a:lnTo>
                <a:lnTo>
                  <a:pt x="2580068" y="2555608"/>
                </a:lnTo>
                <a:lnTo>
                  <a:pt x="2574163" y="2584932"/>
                </a:lnTo>
                <a:lnTo>
                  <a:pt x="2558034" y="2608859"/>
                </a:lnTo>
                <a:lnTo>
                  <a:pt x="2534094" y="2624988"/>
                </a:lnTo>
                <a:lnTo>
                  <a:pt x="2504757" y="2630894"/>
                </a:lnTo>
                <a:lnTo>
                  <a:pt x="2475420" y="2624988"/>
                </a:lnTo>
                <a:lnTo>
                  <a:pt x="2451481" y="2608859"/>
                </a:lnTo>
                <a:lnTo>
                  <a:pt x="2435352" y="2584932"/>
                </a:lnTo>
                <a:lnTo>
                  <a:pt x="2429446" y="2555608"/>
                </a:lnTo>
                <a:lnTo>
                  <a:pt x="2435352" y="2526271"/>
                </a:lnTo>
                <a:lnTo>
                  <a:pt x="2451481" y="2502344"/>
                </a:lnTo>
                <a:lnTo>
                  <a:pt x="2475420" y="2486215"/>
                </a:lnTo>
                <a:lnTo>
                  <a:pt x="2504757" y="2480310"/>
                </a:lnTo>
                <a:lnTo>
                  <a:pt x="2534094" y="2486215"/>
                </a:lnTo>
                <a:lnTo>
                  <a:pt x="2558034" y="2502344"/>
                </a:lnTo>
                <a:lnTo>
                  <a:pt x="2574163" y="2526271"/>
                </a:lnTo>
                <a:lnTo>
                  <a:pt x="2580068" y="2555608"/>
                </a:lnTo>
                <a:lnTo>
                  <a:pt x="2580068" y="2488806"/>
                </a:lnTo>
                <a:lnTo>
                  <a:pt x="2576639" y="2483739"/>
                </a:lnTo>
                <a:lnTo>
                  <a:pt x="2571559" y="2480310"/>
                </a:lnTo>
                <a:lnTo>
                  <a:pt x="2544229" y="2461806"/>
                </a:lnTo>
                <a:lnTo>
                  <a:pt x="2504757" y="2453729"/>
                </a:lnTo>
                <a:lnTo>
                  <a:pt x="2464917" y="2461679"/>
                </a:lnTo>
                <a:lnTo>
                  <a:pt x="2432545" y="2483408"/>
                </a:lnTo>
                <a:lnTo>
                  <a:pt x="2410815" y="2515768"/>
                </a:lnTo>
                <a:lnTo>
                  <a:pt x="2402865" y="2555608"/>
                </a:lnTo>
                <a:lnTo>
                  <a:pt x="2410815" y="2595435"/>
                </a:lnTo>
                <a:lnTo>
                  <a:pt x="2432545" y="2627795"/>
                </a:lnTo>
                <a:lnTo>
                  <a:pt x="2464917" y="2649524"/>
                </a:lnTo>
                <a:lnTo>
                  <a:pt x="2504757" y="2657475"/>
                </a:lnTo>
                <a:lnTo>
                  <a:pt x="2544597" y="2649524"/>
                </a:lnTo>
                <a:lnTo>
                  <a:pt x="2572347" y="2630894"/>
                </a:lnTo>
                <a:lnTo>
                  <a:pt x="2576969" y="2627795"/>
                </a:lnTo>
                <a:lnTo>
                  <a:pt x="2598699" y="2595435"/>
                </a:lnTo>
                <a:lnTo>
                  <a:pt x="2606649" y="2555608"/>
                </a:lnTo>
                <a:close/>
              </a:path>
              <a:path w="2606675" h="3080385">
                <a:moveTo>
                  <a:pt x="2606649" y="1737982"/>
                </a:moveTo>
                <a:lnTo>
                  <a:pt x="2598572" y="1698155"/>
                </a:lnTo>
                <a:lnTo>
                  <a:pt x="2580068" y="1670862"/>
                </a:lnTo>
                <a:lnTo>
                  <a:pt x="2580068" y="1737982"/>
                </a:lnTo>
                <a:lnTo>
                  <a:pt x="2574163" y="1767319"/>
                </a:lnTo>
                <a:lnTo>
                  <a:pt x="2558034" y="1791246"/>
                </a:lnTo>
                <a:lnTo>
                  <a:pt x="2534094" y="1807375"/>
                </a:lnTo>
                <a:lnTo>
                  <a:pt x="2504757" y="1813280"/>
                </a:lnTo>
                <a:lnTo>
                  <a:pt x="2475420" y="1807375"/>
                </a:lnTo>
                <a:lnTo>
                  <a:pt x="2451481" y="1791246"/>
                </a:lnTo>
                <a:lnTo>
                  <a:pt x="2435352" y="1767319"/>
                </a:lnTo>
                <a:lnTo>
                  <a:pt x="2429446" y="1737982"/>
                </a:lnTo>
                <a:lnTo>
                  <a:pt x="2435352" y="1708658"/>
                </a:lnTo>
                <a:lnTo>
                  <a:pt x="2451481" y="1684731"/>
                </a:lnTo>
                <a:lnTo>
                  <a:pt x="2475420" y="1668602"/>
                </a:lnTo>
                <a:lnTo>
                  <a:pt x="2504757" y="1662696"/>
                </a:lnTo>
                <a:lnTo>
                  <a:pt x="2534094" y="1668602"/>
                </a:lnTo>
                <a:lnTo>
                  <a:pt x="2558034" y="1684731"/>
                </a:lnTo>
                <a:lnTo>
                  <a:pt x="2574163" y="1708658"/>
                </a:lnTo>
                <a:lnTo>
                  <a:pt x="2580068" y="1737982"/>
                </a:lnTo>
                <a:lnTo>
                  <a:pt x="2580068" y="1670862"/>
                </a:lnTo>
                <a:lnTo>
                  <a:pt x="2576639" y="1665795"/>
                </a:lnTo>
                <a:lnTo>
                  <a:pt x="2572016" y="1662696"/>
                </a:lnTo>
                <a:lnTo>
                  <a:pt x="2544229" y="1644065"/>
                </a:lnTo>
                <a:lnTo>
                  <a:pt x="2504757" y="1636115"/>
                </a:lnTo>
                <a:lnTo>
                  <a:pt x="2464917" y="1644065"/>
                </a:lnTo>
                <a:lnTo>
                  <a:pt x="2432545" y="1665795"/>
                </a:lnTo>
                <a:lnTo>
                  <a:pt x="2410815" y="1698155"/>
                </a:lnTo>
                <a:lnTo>
                  <a:pt x="2402865" y="1737982"/>
                </a:lnTo>
                <a:lnTo>
                  <a:pt x="2410815" y="1777822"/>
                </a:lnTo>
                <a:lnTo>
                  <a:pt x="2432545" y="1810181"/>
                </a:lnTo>
                <a:lnTo>
                  <a:pt x="2464917" y="1831911"/>
                </a:lnTo>
                <a:lnTo>
                  <a:pt x="2504757" y="1839861"/>
                </a:lnTo>
                <a:lnTo>
                  <a:pt x="2544597" y="1831911"/>
                </a:lnTo>
                <a:lnTo>
                  <a:pt x="2572347" y="1813280"/>
                </a:lnTo>
                <a:lnTo>
                  <a:pt x="2576969" y="1810181"/>
                </a:lnTo>
                <a:lnTo>
                  <a:pt x="2598699" y="1777822"/>
                </a:lnTo>
                <a:lnTo>
                  <a:pt x="2606649" y="1737982"/>
                </a:lnTo>
                <a:close/>
              </a:path>
              <a:path w="2606675" h="3080385">
                <a:moveTo>
                  <a:pt x="2606649" y="919480"/>
                </a:moveTo>
                <a:lnTo>
                  <a:pt x="2598572" y="880021"/>
                </a:lnTo>
                <a:lnTo>
                  <a:pt x="2580068" y="852690"/>
                </a:lnTo>
                <a:lnTo>
                  <a:pt x="2580068" y="919480"/>
                </a:lnTo>
                <a:lnTo>
                  <a:pt x="2574163" y="948817"/>
                </a:lnTo>
                <a:lnTo>
                  <a:pt x="2558034" y="972743"/>
                </a:lnTo>
                <a:lnTo>
                  <a:pt x="2534094" y="988872"/>
                </a:lnTo>
                <a:lnTo>
                  <a:pt x="2504757" y="994778"/>
                </a:lnTo>
                <a:lnTo>
                  <a:pt x="2475420" y="988872"/>
                </a:lnTo>
                <a:lnTo>
                  <a:pt x="2451481" y="972743"/>
                </a:lnTo>
                <a:lnTo>
                  <a:pt x="2435352" y="948817"/>
                </a:lnTo>
                <a:lnTo>
                  <a:pt x="2429446" y="919480"/>
                </a:lnTo>
                <a:lnTo>
                  <a:pt x="2435352" y="890155"/>
                </a:lnTo>
                <a:lnTo>
                  <a:pt x="2451481" y="866228"/>
                </a:lnTo>
                <a:lnTo>
                  <a:pt x="2475420" y="850099"/>
                </a:lnTo>
                <a:lnTo>
                  <a:pt x="2504757" y="844194"/>
                </a:lnTo>
                <a:lnTo>
                  <a:pt x="2534094" y="850099"/>
                </a:lnTo>
                <a:lnTo>
                  <a:pt x="2558034" y="866228"/>
                </a:lnTo>
                <a:lnTo>
                  <a:pt x="2574163" y="890155"/>
                </a:lnTo>
                <a:lnTo>
                  <a:pt x="2580068" y="919480"/>
                </a:lnTo>
                <a:lnTo>
                  <a:pt x="2580068" y="852690"/>
                </a:lnTo>
                <a:lnTo>
                  <a:pt x="2576639" y="847623"/>
                </a:lnTo>
                <a:lnTo>
                  <a:pt x="2571559" y="844194"/>
                </a:lnTo>
                <a:lnTo>
                  <a:pt x="2544229" y="825690"/>
                </a:lnTo>
                <a:lnTo>
                  <a:pt x="2504757" y="817613"/>
                </a:lnTo>
                <a:lnTo>
                  <a:pt x="2464917" y="825563"/>
                </a:lnTo>
                <a:lnTo>
                  <a:pt x="2432545" y="847293"/>
                </a:lnTo>
                <a:lnTo>
                  <a:pt x="2410815" y="879652"/>
                </a:lnTo>
                <a:lnTo>
                  <a:pt x="2402865" y="919480"/>
                </a:lnTo>
                <a:lnTo>
                  <a:pt x="2410815" y="959319"/>
                </a:lnTo>
                <a:lnTo>
                  <a:pt x="2432545" y="991679"/>
                </a:lnTo>
                <a:lnTo>
                  <a:pt x="2464917" y="1013409"/>
                </a:lnTo>
                <a:lnTo>
                  <a:pt x="2504757" y="1021359"/>
                </a:lnTo>
                <a:lnTo>
                  <a:pt x="2544597" y="1013409"/>
                </a:lnTo>
                <a:lnTo>
                  <a:pt x="2572347" y="994778"/>
                </a:lnTo>
                <a:lnTo>
                  <a:pt x="2576969" y="991679"/>
                </a:lnTo>
                <a:lnTo>
                  <a:pt x="2598699" y="959319"/>
                </a:lnTo>
                <a:lnTo>
                  <a:pt x="2606649" y="919480"/>
                </a:lnTo>
                <a:close/>
              </a:path>
              <a:path w="2606675" h="3080385">
                <a:moveTo>
                  <a:pt x="2606649" y="101866"/>
                </a:moveTo>
                <a:lnTo>
                  <a:pt x="2598699" y="62039"/>
                </a:lnTo>
                <a:lnTo>
                  <a:pt x="2580068" y="34302"/>
                </a:lnTo>
                <a:lnTo>
                  <a:pt x="2580068" y="101866"/>
                </a:lnTo>
                <a:lnTo>
                  <a:pt x="2574163" y="131203"/>
                </a:lnTo>
                <a:lnTo>
                  <a:pt x="2558034" y="155130"/>
                </a:lnTo>
                <a:lnTo>
                  <a:pt x="2534094" y="171259"/>
                </a:lnTo>
                <a:lnTo>
                  <a:pt x="2504757" y="177165"/>
                </a:lnTo>
                <a:lnTo>
                  <a:pt x="2475420" y="171259"/>
                </a:lnTo>
                <a:lnTo>
                  <a:pt x="2451481" y="155130"/>
                </a:lnTo>
                <a:lnTo>
                  <a:pt x="2435352" y="131203"/>
                </a:lnTo>
                <a:lnTo>
                  <a:pt x="2429446" y="101866"/>
                </a:lnTo>
                <a:lnTo>
                  <a:pt x="2435352" y="72542"/>
                </a:lnTo>
                <a:lnTo>
                  <a:pt x="2451481" y="48615"/>
                </a:lnTo>
                <a:lnTo>
                  <a:pt x="2475420" y="32486"/>
                </a:lnTo>
                <a:lnTo>
                  <a:pt x="2504757" y="26581"/>
                </a:lnTo>
                <a:lnTo>
                  <a:pt x="2534094" y="32486"/>
                </a:lnTo>
                <a:lnTo>
                  <a:pt x="2558034" y="48615"/>
                </a:lnTo>
                <a:lnTo>
                  <a:pt x="2574163" y="72542"/>
                </a:lnTo>
                <a:lnTo>
                  <a:pt x="2580068" y="101866"/>
                </a:lnTo>
                <a:lnTo>
                  <a:pt x="2580068" y="34302"/>
                </a:lnTo>
                <a:lnTo>
                  <a:pt x="2576969" y="29679"/>
                </a:lnTo>
                <a:lnTo>
                  <a:pt x="2572347" y="26581"/>
                </a:lnTo>
                <a:lnTo>
                  <a:pt x="2544597" y="7950"/>
                </a:lnTo>
                <a:lnTo>
                  <a:pt x="2504757" y="0"/>
                </a:lnTo>
                <a:lnTo>
                  <a:pt x="2464917" y="7950"/>
                </a:lnTo>
                <a:lnTo>
                  <a:pt x="2432545" y="29679"/>
                </a:lnTo>
                <a:lnTo>
                  <a:pt x="2410815" y="62039"/>
                </a:lnTo>
                <a:lnTo>
                  <a:pt x="2402865" y="101866"/>
                </a:lnTo>
                <a:lnTo>
                  <a:pt x="2410930" y="141325"/>
                </a:lnTo>
                <a:lnTo>
                  <a:pt x="2432875" y="173736"/>
                </a:lnTo>
                <a:lnTo>
                  <a:pt x="2465286" y="195668"/>
                </a:lnTo>
                <a:lnTo>
                  <a:pt x="2504757" y="203733"/>
                </a:lnTo>
                <a:lnTo>
                  <a:pt x="2544597" y="195795"/>
                </a:lnTo>
                <a:lnTo>
                  <a:pt x="2572347" y="177165"/>
                </a:lnTo>
                <a:lnTo>
                  <a:pt x="2576969" y="174066"/>
                </a:lnTo>
                <a:lnTo>
                  <a:pt x="2598699" y="141706"/>
                </a:lnTo>
                <a:lnTo>
                  <a:pt x="2606649" y="101866"/>
                </a:lnTo>
                <a:close/>
              </a:path>
            </a:pathLst>
          </a:custGeom>
          <a:solidFill>
            <a:srgbClr val="FFFFFF"/>
          </a:solidFill>
        </p:spPr>
        <p:txBody>
          <a:bodyPr wrap="square" lIns="0" tIns="0" rIns="0" bIns="0" rtlCol="0"/>
          <a:lstStyle/>
          <a:p>
            <a:endParaRPr/>
          </a:p>
        </p:txBody>
      </p:sp>
      <p:sp>
        <p:nvSpPr>
          <p:cNvPr id="3" name="object 3"/>
          <p:cNvSpPr/>
          <p:nvPr/>
        </p:nvSpPr>
        <p:spPr>
          <a:xfrm>
            <a:off x="2143064" y="3652899"/>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13037416" y="1796929"/>
            <a:ext cx="3378200" cy="6690359"/>
            <a:chOff x="13037416" y="1796929"/>
            <a:chExt cx="3378200" cy="6690359"/>
          </a:xfrm>
        </p:grpSpPr>
        <p:sp>
          <p:nvSpPr>
            <p:cNvPr id="5" name="object 5"/>
            <p:cNvSpPr/>
            <p:nvPr/>
          </p:nvSpPr>
          <p:spPr>
            <a:xfrm>
              <a:off x="13106282" y="1829723"/>
              <a:ext cx="3245485" cy="6626225"/>
            </a:xfrm>
            <a:custGeom>
              <a:avLst/>
              <a:gdLst/>
              <a:ahLst/>
              <a:cxnLst/>
              <a:rect l="l" t="t" r="r" b="b"/>
              <a:pathLst>
                <a:path w="3245484" h="6626225">
                  <a:moveTo>
                    <a:pt x="2787445" y="6625919"/>
                  </a:moveTo>
                  <a:lnTo>
                    <a:pt x="457469" y="6625919"/>
                  </a:lnTo>
                  <a:lnTo>
                    <a:pt x="410719" y="6623555"/>
                  </a:lnTo>
                  <a:lnTo>
                    <a:pt x="365314" y="6616619"/>
                  </a:lnTo>
                  <a:lnTo>
                    <a:pt x="321485" y="6605340"/>
                  </a:lnTo>
                  <a:lnTo>
                    <a:pt x="279462" y="6589948"/>
                  </a:lnTo>
                  <a:lnTo>
                    <a:pt x="239476" y="6570676"/>
                  </a:lnTo>
                  <a:lnTo>
                    <a:pt x="201757" y="6547752"/>
                  </a:lnTo>
                  <a:lnTo>
                    <a:pt x="166536" y="6521409"/>
                  </a:lnTo>
                  <a:lnTo>
                    <a:pt x="134043" y="6491875"/>
                  </a:lnTo>
                  <a:lnTo>
                    <a:pt x="104510" y="6459383"/>
                  </a:lnTo>
                  <a:lnTo>
                    <a:pt x="78166" y="6424162"/>
                  </a:lnTo>
                  <a:lnTo>
                    <a:pt x="55243" y="6386443"/>
                  </a:lnTo>
                  <a:lnTo>
                    <a:pt x="35970" y="6346457"/>
                  </a:lnTo>
                  <a:lnTo>
                    <a:pt x="20579" y="6304434"/>
                  </a:lnTo>
                  <a:lnTo>
                    <a:pt x="9300" y="6260605"/>
                  </a:lnTo>
                  <a:lnTo>
                    <a:pt x="2363" y="6215200"/>
                  </a:lnTo>
                  <a:lnTo>
                    <a:pt x="0" y="6168450"/>
                  </a:lnTo>
                  <a:lnTo>
                    <a:pt x="0" y="457468"/>
                  </a:lnTo>
                  <a:lnTo>
                    <a:pt x="2363" y="410718"/>
                  </a:lnTo>
                  <a:lnTo>
                    <a:pt x="9300" y="365313"/>
                  </a:lnTo>
                  <a:lnTo>
                    <a:pt x="20579" y="321484"/>
                  </a:lnTo>
                  <a:lnTo>
                    <a:pt x="35970" y="279461"/>
                  </a:lnTo>
                  <a:lnTo>
                    <a:pt x="55243" y="239475"/>
                  </a:lnTo>
                  <a:lnTo>
                    <a:pt x="78166" y="201756"/>
                  </a:lnTo>
                  <a:lnTo>
                    <a:pt x="104510" y="166535"/>
                  </a:lnTo>
                  <a:lnTo>
                    <a:pt x="134043" y="134043"/>
                  </a:lnTo>
                  <a:lnTo>
                    <a:pt x="166536" y="104509"/>
                  </a:lnTo>
                  <a:lnTo>
                    <a:pt x="201757" y="78166"/>
                  </a:lnTo>
                  <a:lnTo>
                    <a:pt x="239476" y="55242"/>
                  </a:lnTo>
                  <a:lnTo>
                    <a:pt x="279462" y="35970"/>
                  </a:lnTo>
                  <a:lnTo>
                    <a:pt x="321486" y="20579"/>
                  </a:lnTo>
                  <a:lnTo>
                    <a:pt x="365315" y="9299"/>
                  </a:lnTo>
                  <a:lnTo>
                    <a:pt x="410723" y="2363"/>
                  </a:lnTo>
                  <a:lnTo>
                    <a:pt x="457469" y="0"/>
                  </a:lnTo>
                  <a:lnTo>
                    <a:pt x="2787448" y="0"/>
                  </a:lnTo>
                  <a:lnTo>
                    <a:pt x="2834196" y="2363"/>
                  </a:lnTo>
                  <a:lnTo>
                    <a:pt x="2879600" y="9300"/>
                  </a:lnTo>
                  <a:lnTo>
                    <a:pt x="2923429" y="20579"/>
                  </a:lnTo>
                  <a:lnTo>
                    <a:pt x="2965452" y="35970"/>
                  </a:lnTo>
                  <a:lnTo>
                    <a:pt x="3005438" y="55242"/>
                  </a:lnTo>
                  <a:lnTo>
                    <a:pt x="3043157" y="78166"/>
                  </a:lnTo>
                  <a:lnTo>
                    <a:pt x="3078377" y="104509"/>
                  </a:lnTo>
                  <a:lnTo>
                    <a:pt x="3110870" y="134043"/>
                  </a:lnTo>
                  <a:lnTo>
                    <a:pt x="3140403" y="166535"/>
                  </a:lnTo>
                  <a:lnTo>
                    <a:pt x="3142161" y="168886"/>
                  </a:lnTo>
                  <a:lnTo>
                    <a:pt x="441073" y="168886"/>
                  </a:lnTo>
                  <a:lnTo>
                    <a:pt x="392496" y="173252"/>
                  </a:lnTo>
                  <a:lnTo>
                    <a:pt x="346754" y="185836"/>
                  </a:lnTo>
                  <a:lnTo>
                    <a:pt x="304615" y="205870"/>
                  </a:lnTo>
                  <a:lnTo>
                    <a:pt x="266848"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8" y="6401534"/>
                  </a:lnTo>
                  <a:lnTo>
                    <a:pt x="304615" y="6428247"/>
                  </a:lnTo>
                  <a:lnTo>
                    <a:pt x="346754" y="6448281"/>
                  </a:lnTo>
                  <a:lnTo>
                    <a:pt x="392496" y="6460866"/>
                  </a:lnTo>
                  <a:lnTo>
                    <a:pt x="441073" y="6465231"/>
                  </a:lnTo>
                  <a:lnTo>
                    <a:pt x="3135087" y="6465231"/>
                  </a:lnTo>
                  <a:lnTo>
                    <a:pt x="3110870" y="6491875"/>
                  </a:lnTo>
                  <a:lnTo>
                    <a:pt x="3078377" y="6521409"/>
                  </a:lnTo>
                  <a:lnTo>
                    <a:pt x="3043156" y="6547752"/>
                  </a:lnTo>
                  <a:lnTo>
                    <a:pt x="3005438" y="6570676"/>
                  </a:lnTo>
                  <a:lnTo>
                    <a:pt x="2965452" y="6589948"/>
                  </a:lnTo>
                  <a:lnTo>
                    <a:pt x="2923429" y="6605340"/>
                  </a:lnTo>
                  <a:lnTo>
                    <a:pt x="2879599" y="6616619"/>
                  </a:lnTo>
                  <a:lnTo>
                    <a:pt x="2834195" y="6623555"/>
                  </a:lnTo>
                  <a:lnTo>
                    <a:pt x="2787445" y="6625919"/>
                  </a:lnTo>
                  <a:close/>
                </a:path>
                <a:path w="3245484" h="6626225">
                  <a:moveTo>
                    <a:pt x="2302101" y="395161"/>
                  </a:moveTo>
                  <a:lnTo>
                    <a:pt x="946091" y="395161"/>
                  </a:lnTo>
                  <a:lnTo>
                    <a:pt x="898121" y="387330"/>
                  </a:lnTo>
                  <a:lnTo>
                    <a:pt x="856289" y="365568"/>
                  </a:lnTo>
                  <a:lnTo>
                    <a:pt x="823194" y="332473"/>
                  </a:lnTo>
                  <a:lnTo>
                    <a:pt x="801433" y="290642"/>
                  </a:lnTo>
                  <a:lnTo>
                    <a:pt x="793602" y="242671"/>
                  </a:lnTo>
                  <a:lnTo>
                    <a:pt x="793602" y="168886"/>
                  </a:lnTo>
                  <a:lnTo>
                    <a:pt x="2454591" y="168886"/>
                  </a:lnTo>
                  <a:lnTo>
                    <a:pt x="2454591" y="209878"/>
                  </a:lnTo>
                  <a:lnTo>
                    <a:pt x="2011879" y="209878"/>
                  </a:lnTo>
                  <a:lnTo>
                    <a:pt x="1996481" y="213055"/>
                  </a:lnTo>
                  <a:lnTo>
                    <a:pt x="1983389" y="221765"/>
                  </a:lnTo>
                  <a:lnTo>
                    <a:pt x="1982530" y="222995"/>
                  </a:lnTo>
                  <a:lnTo>
                    <a:pt x="1406839" y="222995"/>
                  </a:lnTo>
                  <a:lnTo>
                    <a:pt x="1396258" y="225045"/>
                  </a:lnTo>
                  <a:lnTo>
                    <a:pt x="1387368" y="230783"/>
                  </a:lnTo>
                  <a:lnTo>
                    <a:pt x="1381245" y="239597"/>
                  </a:lnTo>
                  <a:lnTo>
                    <a:pt x="1378965" y="250869"/>
                  </a:lnTo>
                  <a:lnTo>
                    <a:pt x="1381245" y="262142"/>
                  </a:lnTo>
                  <a:lnTo>
                    <a:pt x="1387368" y="270955"/>
                  </a:lnTo>
                  <a:lnTo>
                    <a:pt x="1396258" y="276694"/>
                  </a:lnTo>
                  <a:lnTo>
                    <a:pt x="1406839" y="278744"/>
                  </a:lnTo>
                  <a:lnTo>
                    <a:pt x="1981952" y="278744"/>
                  </a:lnTo>
                  <a:lnTo>
                    <a:pt x="1982775" y="279974"/>
                  </a:lnTo>
                  <a:lnTo>
                    <a:pt x="1995790" y="288684"/>
                  </a:lnTo>
                  <a:lnTo>
                    <a:pt x="2011879" y="291861"/>
                  </a:lnTo>
                  <a:lnTo>
                    <a:pt x="2446125" y="291861"/>
                  </a:lnTo>
                  <a:lnTo>
                    <a:pt x="2424998" y="332473"/>
                  </a:lnTo>
                  <a:lnTo>
                    <a:pt x="2391903" y="365568"/>
                  </a:lnTo>
                  <a:lnTo>
                    <a:pt x="2350072" y="387330"/>
                  </a:lnTo>
                  <a:lnTo>
                    <a:pt x="2302101" y="395161"/>
                  </a:lnTo>
                  <a:close/>
                </a:path>
                <a:path w="3245484" h="6626225">
                  <a:moveTo>
                    <a:pt x="3135087" y="6465231"/>
                  </a:moveTo>
                  <a:lnTo>
                    <a:pt x="2807120" y="6465231"/>
                  </a:lnTo>
                  <a:lnTo>
                    <a:pt x="2855696" y="6460866"/>
                  </a:lnTo>
                  <a:lnTo>
                    <a:pt x="2901438" y="6448281"/>
                  </a:lnTo>
                  <a:lnTo>
                    <a:pt x="2943578" y="6428247"/>
                  </a:lnTo>
                  <a:lnTo>
                    <a:pt x="2981344" y="6401534"/>
                  </a:lnTo>
                  <a:lnTo>
                    <a:pt x="3013969" y="6368909"/>
                  </a:lnTo>
                  <a:lnTo>
                    <a:pt x="3040683" y="6331142"/>
                  </a:lnTo>
                  <a:lnTo>
                    <a:pt x="3060717" y="6289004"/>
                  </a:lnTo>
                  <a:lnTo>
                    <a:pt x="3073301" y="6243262"/>
                  </a:lnTo>
                  <a:lnTo>
                    <a:pt x="3077667" y="6194686"/>
                  </a:lnTo>
                  <a:lnTo>
                    <a:pt x="3076027" y="6194686"/>
                  </a:lnTo>
                  <a:lnTo>
                    <a:pt x="3076027" y="439432"/>
                  </a:lnTo>
                  <a:lnTo>
                    <a:pt x="3071661" y="390856"/>
                  </a:lnTo>
                  <a:lnTo>
                    <a:pt x="3059077" y="345114"/>
                  </a:lnTo>
                  <a:lnTo>
                    <a:pt x="3039043" y="302975"/>
                  </a:lnTo>
                  <a:lnTo>
                    <a:pt x="3012330" y="265208"/>
                  </a:lnTo>
                  <a:lnTo>
                    <a:pt x="2979705" y="232584"/>
                  </a:lnTo>
                  <a:lnTo>
                    <a:pt x="2941939" y="205870"/>
                  </a:lnTo>
                  <a:lnTo>
                    <a:pt x="2899800" y="185836"/>
                  </a:lnTo>
                  <a:lnTo>
                    <a:pt x="2854057" y="173252"/>
                  </a:lnTo>
                  <a:lnTo>
                    <a:pt x="2805481" y="168886"/>
                  </a:lnTo>
                  <a:lnTo>
                    <a:pt x="3142161" y="168886"/>
                  </a:lnTo>
                  <a:lnTo>
                    <a:pt x="3166747" y="201756"/>
                  </a:lnTo>
                  <a:lnTo>
                    <a:pt x="3189670" y="239475"/>
                  </a:lnTo>
                  <a:lnTo>
                    <a:pt x="3208942" y="279461"/>
                  </a:lnTo>
                  <a:lnTo>
                    <a:pt x="3224334" y="321484"/>
                  </a:lnTo>
                  <a:lnTo>
                    <a:pt x="3235613" y="365313"/>
                  </a:lnTo>
                  <a:lnTo>
                    <a:pt x="3242549" y="410718"/>
                  </a:lnTo>
                  <a:lnTo>
                    <a:pt x="3244913" y="457468"/>
                  </a:lnTo>
                  <a:lnTo>
                    <a:pt x="3244913" y="6168450"/>
                  </a:lnTo>
                  <a:lnTo>
                    <a:pt x="3242549" y="6215200"/>
                  </a:lnTo>
                  <a:lnTo>
                    <a:pt x="3235613" y="6260605"/>
                  </a:lnTo>
                  <a:lnTo>
                    <a:pt x="3224334" y="6304434"/>
                  </a:lnTo>
                  <a:lnTo>
                    <a:pt x="3208942" y="6346457"/>
                  </a:lnTo>
                  <a:lnTo>
                    <a:pt x="3189670" y="6386443"/>
                  </a:lnTo>
                  <a:lnTo>
                    <a:pt x="3166747" y="6424162"/>
                  </a:lnTo>
                  <a:lnTo>
                    <a:pt x="3140403" y="6459383"/>
                  </a:lnTo>
                  <a:lnTo>
                    <a:pt x="3135087" y="6465231"/>
                  </a:lnTo>
                  <a:close/>
                </a:path>
                <a:path w="3245484" h="6626225">
                  <a:moveTo>
                    <a:pt x="2446125" y="291861"/>
                  </a:moveTo>
                  <a:lnTo>
                    <a:pt x="2011879" y="291861"/>
                  </a:lnTo>
                  <a:lnTo>
                    <a:pt x="2027968" y="288684"/>
                  </a:lnTo>
                  <a:lnTo>
                    <a:pt x="2040983" y="279974"/>
                  </a:lnTo>
                  <a:lnTo>
                    <a:pt x="2049694" y="266959"/>
                  </a:lnTo>
                  <a:lnTo>
                    <a:pt x="2052871" y="250869"/>
                  </a:lnTo>
                  <a:lnTo>
                    <a:pt x="2049694" y="234780"/>
                  </a:lnTo>
                  <a:lnTo>
                    <a:pt x="2040983" y="221765"/>
                  </a:lnTo>
                  <a:lnTo>
                    <a:pt x="2027968" y="213055"/>
                  </a:lnTo>
                  <a:lnTo>
                    <a:pt x="2011879" y="209878"/>
                  </a:lnTo>
                  <a:lnTo>
                    <a:pt x="2454591" y="209878"/>
                  </a:lnTo>
                  <a:lnTo>
                    <a:pt x="2454591" y="242671"/>
                  </a:lnTo>
                  <a:lnTo>
                    <a:pt x="2446760" y="290642"/>
                  </a:lnTo>
                  <a:lnTo>
                    <a:pt x="2446125" y="291861"/>
                  </a:lnTo>
                  <a:close/>
                </a:path>
                <a:path w="3245484" h="6626225">
                  <a:moveTo>
                    <a:pt x="1981952" y="278744"/>
                  </a:moveTo>
                  <a:lnTo>
                    <a:pt x="1800361" y="278744"/>
                  </a:lnTo>
                  <a:lnTo>
                    <a:pt x="1810942" y="276694"/>
                  </a:lnTo>
                  <a:lnTo>
                    <a:pt x="1819832" y="270955"/>
                  </a:lnTo>
                  <a:lnTo>
                    <a:pt x="1825956" y="262142"/>
                  </a:lnTo>
                  <a:lnTo>
                    <a:pt x="1828236" y="250869"/>
                  </a:lnTo>
                  <a:lnTo>
                    <a:pt x="1825956" y="239597"/>
                  </a:lnTo>
                  <a:lnTo>
                    <a:pt x="1819832" y="230783"/>
                  </a:lnTo>
                  <a:lnTo>
                    <a:pt x="1810942" y="225045"/>
                  </a:lnTo>
                  <a:lnTo>
                    <a:pt x="1800361" y="222995"/>
                  </a:lnTo>
                  <a:lnTo>
                    <a:pt x="1982530" y="222995"/>
                  </a:lnTo>
                  <a:lnTo>
                    <a:pt x="1974295" y="234780"/>
                  </a:lnTo>
                  <a:lnTo>
                    <a:pt x="1970887" y="250869"/>
                  </a:lnTo>
                  <a:lnTo>
                    <a:pt x="1974064" y="266959"/>
                  </a:lnTo>
                  <a:lnTo>
                    <a:pt x="1981952" y="278744"/>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13276809" y="1998609"/>
              <a:ext cx="2905499" cy="6296344"/>
            </a:xfrm>
            <a:prstGeom prst="rect">
              <a:avLst/>
            </a:prstGeom>
          </p:spPr>
        </p:pic>
        <p:sp>
          <p:nvSpPr>
            <p:cNvPr id="7" name="object 7"/>
            <p:cNvSpPr/>
            <p:nvPr/>
          </p:nvSpPr>
          <p:spPr>
            <a:xfrm>
              <a:off x="14485247" y="2052718"/>
              <a:ext cx="449580" cy="55880"/>
            </a:xfrm>
            <a:custGeom>
              <a:avLst/>
              <a:gdLst/>
              <a:ahLst/>
              <a:cxnLst/>
              <a:rect l="l" t="t" r="r" b="b"/>
              <a:pathLst>
                <a:path w="449580" h="55880">
                  <a:moveTo>
                    <a:pt x="421396" y="55748"/>
                  </a:moveTo>
                  <a:lnTo>
                    <a:pt x="27873" y="55748"/>
                  </a:lnTo>
                  <a:lnTo>
                    <a:pt x="17293" y="53699"/>
                  </a:lnTo>
                  <a:lnTo>
                    <a:pt x="8403" y="47960"/>
                  </a:lnTo>
                  <a:lnTo>
                    <a:pt x="2280" y="39147"/>
                  </a:lnTo>
                  <a:lnTo>
                    <a:pt x="0" y="27874"/>
                  </a:lnTo>
                  <a:lnTo>
                    <a:pt x="2280" y="16601"/>
                  </a:lnTo>
                  <a:lnTo>
                    <a:pt x="8403" y="7788"/>
                  </a:lnTo>
                  <a:lnTo>
                    <a:pt x="17293" y="2049"/>
                  </a:lnTo>
                  <a:lnTo>
                    <a:pt x="27873"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8" name="object 8"/>
            <p:cNvPicPr/>
            <p:nvPr/>
          </p:nvPicPr>
          <p:blipFill>
            <a:blip r:embed="rId3" cstate="print"/>
            <a:stretch>
              <a:fillRect/>
            </a:stretch>
          </p:blipFill>
          <p:spPr>
            <a:xfrm>
              <a:off x="15077141" y="2039601"/>
              <a:ext cx="82040" cy="81983"/>
            </a:xfrm>
            <a:prstGeom prst="rect">
              <a:avLst/>
            </a:prstGeom>
          </p:spPr>
        </p:pic>
        <p:sp>
          <p:nvSpPr>
            <p:cNvPr id="9" name="object 9"/>
            <p:cNvSpPr/>
            <p:nvPr/>
          </p:nvSpPr>
          <p:spPr>
            <a:xfrm>
              <a:off x="13037414" y="2682353"/>
              <a:ext cx="3378200" cy="1584325"/>
            </a:xfrm>
            <a:custGeom>
              <a:avLst/>
              <a:gdLst/>
              <a:ahLst/>
              <a:cxnLst/>
              <a:rect l="l" t="t" r="r" b="b"/>
              <a:pathLst>
                <a:path w="3378200" h="1584325">
                  <a:moveTo>
                    <a:pt x="36068" y="1085469"/>
                  </a:moveTo>
                  <a:lnTo>
                    <a:pt x="22136" y="1088339"/>
                  </a:lnTo>
                  <a:lnTo>
                    <a:pt x="10655" y="1096124"/>
                  </a:lnTo>
                  <a:lnTo>
                    <a:pt x="2870" y="1107605"/>
                  </a:lnTo>
                  <a:lnTo>
                    <a:pt x="0" y="1121537"/>
                  </a:lnTo>
                  <a:lnTo>
                    <a:pt x="0" y="1547863"/>
                  </a:lnTo>
                  <a:lnTo>
                    <a:pt x="2870" y="1561795"/>
                  </a:lnTo>
                  <a:lnTo>
                    <a:pt x="10655" y="1573276"/>
                  </a:lnTo>
                  <a:lnTo>
                    <a:pt x="22136" y="1581061"/>
                  </a:lnTo>
                  <a:lnTo>
                    <a:pt x="36068" y="1583931"/>
                  </a:lnTo>
                  <a:lnTo>
                    <a:pt x="36068" y="1085469"/>
                  </a:lnTo>
                  <a:close/>
                </a:path>
                <a:path w="3378200" h="1584325">
                  <a:moveTo>
                    <a:pt x="36068" y="480428"/>
                  </a:moveTo>
                  <a:lnTo>
                    <a:pt x="22136" y="483044"/>
                  </a:lnTo>
                  <a:lnTo>
                    <a:pt x="10655" y="490270"/>
                  </a:lnTo>
                  <a:lnTo>
                    <a:pt x="2870" y="501180"/>
                  </a:lnTo>
                  <a:lnTo>
                    <a:pt x="0" y="514858"/>
                  </a:lnTo>
                  <a:lnTo>
                    <a:pt x="0" y="941171"/>
                  </a:lnTo>
                  <a:lnTo>
                    <a:pt x="2870" y="955116"/>
                  </a:lnTo>
                  <a:lnTo>
                    <a:pt x="10655" y="966597"/>
                  </a:lnTo>
                  <a:lnTo>
                    <a:pt x="22136" y="974382"/>
                  </a:lnTo>
                  <a:lnTo>
                    <a:pt x="36068" y="977252"/>
                  </a:lnTo>
                  <a:lnTo>
                    <a:pt x="36068" y="480428"/>
                  </a:lnTo>
                  <a:close/>
                </a:path>
                <a:path w="3378200" h="1584325">
                  <a:moveTo>
                    <a:pt x="36068" y="0"/>
                  </a:moveTo>
                  <a:lnTo>
                    <a:pt x="22136" y="2616"/>
                  </a:lnTo>
                  <a:lnTo>
                    <a:pt x="10655" y="9842"/>
                  </a:lnTo>
                  <a:lnTo>
                    <a:pt x="2870" y="20751"/>
                  </a:lnTo>
                  <a:lnTo>
                    <a:pt x="0" y="34442"/>
                  </a:lnTo>
                  <a:lnTo>
                    <a:pt x="0" y="239395"/>
                  </a:lnTo>
                  <a:lnTo>
                    <a:pt x="2870" y="253339"/>
                  </a:lnTo>
                  <a:lnTo>
                    <a:pt x="10655" y="264807"/>
                  </a:lnTo>
                  <a:lnTo>
                    <a:pt x="22136" y="272605"/>
                  </a:lnTo>
                  <a:lnTo>
                    <a:pt x="36068" y="275475"/>
                  </a:lnTo>
                  <a:lnTo>
                    <a:pt x="36068" y="0"/>
                  </a:lnTo>
                  <a:close/>
                </a:path>
                <a:path w="3378200" h="1584325">
                  <a:moveTo>
                    <a:pt x="3377717" y="663511"/>
                  </a:moveTo>
                  <a:lnTo>
                    <a:pt x="3371989" y="655053"/>
                  </a:lnTo>
                  <a:lnTo>
                    <a:pt x="3360509" y="647268"/>
                  </a:lnTo>
                  <a:lnTo>
                    <a:pt x="3346564" y="644398"/>
                  </a:lnTo>
                  <a:lnTo>
                    <a:pt x="3346564" y="1442923"/>
                  </a:lnTo>
                  <a:lnTo>
                    <a:pt x="3360509" y="1440053"/>
                  </a:lnTo>
                  <a:lnTo>
                    <a:pt x="3371989" y="1432255"/>
                  </a:lnTo>
                  <a:lnTo>
                    <a:pt x="3377717" y="1423809"/>
                  </a:lnTo>
                  <a:lnTo>
                    <a:pt x="3377717" y="663511"/>
                  </a:lnTo>
                  <a:close/>
                </a:path>
              </a:pathLst>
            </a:custGeom>
            <a:solidFill>
              <a:srgbClr val="EBCDB4"/>
            </a:solidFill>
          </p:spPr>
          <p:txBody>
            <a:bodyPr wrap="square" lIns="0" tIns="0" rIns="0" bIns="0" rtlCol="0"/>
            <a:lstStyle/>
            <a:p>
              <a:endParaRPr/>
            </a:p>
          </p:txBody>
        </p:sp>
        <p:sp>
          <p:nvSpPr>
            <p:cNvPr id="10" name="object 10"/>
            <p:cNvSpPr/>
            <p:nvPr/>
          </p:nvSpPr>
          <p:spPr>
            <a:xfrm>
              <a:off x="13073489" y="1796929"/>
              <a:ext cx="3310890" cy="6690359"/>
            </a:xfrm>
            <a:custGeom>
              <a:avLst/>
              <a:gdLst/>
              <a:ahLst/>
              <a:cxnLst/>
              <a:rect l="l" t="t" r="r" b="b"/>
              <a:pathLst>
                <a:path w="3310890" h="6690359">
                  <a:moveTo>
                    <a:pt x="2854671" y="6689866"/>
                  </a:moveTo>
                  <a:lnTo>
                    <a:pt x="455829" y="6689866"/>
                  </a:lnTo>
                  <a:lnTo>
                    <a:pt x="443080" y="6689259"/>
                  </a:lnTo>
                  <a:lnTo>
                    <a:pt x="397161" y="6682657"/>
                  </a:lnTo>
                  <a:lnTo>
                    <a:pt x="352709" y="6671906"/>
                  </a:lnTo>
                  <a:lnTo>
                    <a:pt x="309931" y="6657213"/>
                  </a:lnTo>
                  <a:lnTo>
                    <a:pt x="269033" y="6638783"/>
                  </a:lnTo>
                  <a:lnTo>
                    <a:pt x="230222" y="6616822"/>
                  </a:lnTo>
                  <a:lnTo>
                    <a:pt x="193703" y="6591537"/>
                  </a:lnTo>
                  <a:lnTo>
                    <a:pt x="159684" y="6563135"/>
                  </a:lnTo>
                  <a:lnTo>
                    <a:pt x="128370" y="6531821"/>
                  </a:lnTo>
                  <a:lnTo>
                    <a:pt x="99968"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89" y="277104"/>
                  </a:lnTo>
                  <a:lnTo>
                    <a:pt x="72146" y="236112"/>
                  </a:lnTo>
                  <a:lnTo>
                    <a:pt x="108781" y="182310"/>
                  </a:lnTo>
                  <a:lnTo>
                    <a:pt x="144290" y="142651"/>
                  </a:lnTo>
                  <a:lnTo>
                    <a:pt x="152898" y="135016"/>
                  </a:lnTo>
                  <a:lnTo>
                    <a:pt x="170116" y="119132"/>
                  </a:lnTo>
                  <a:lnTo>
                    <a:pt x="216116" y="83637"/>
                  </a:lnTo>
                  <a:lnTo>
                    <a:pt x="256405" y="59276"/>
                  </a:lnTo>
                  <a:lnTo>
                    <a:pt x="299275" y="38701"/>
                  </a:lnTo>
                  <a:lnTo>
                    <a:pt x="344412" y="22199"/>
                  </a:lnTo>
                  <a:lnTo>
                    <a:pt x="391499" y="10057"/>
                  </a:lnTo>
                  <a:lnTo>
                    <a:pt x="440221" y="2562"/>
                  </a:lnTo>
                  <a:lnTo>
                    <a:pt x="490257" y="0"/>
                  </a:lnTo>
                  <a:lnTo>
                    <a:pt x="2821883" y="0"/>
                  </a:lnTo>
                  <a:lnTo>
                    <a:pt x="2871833" y="2475"/>
                  </a:lnTo>
                  <a:lnTo>
                    <a:pt x="2920353" y="9770"/>
                  </a:lnTo>
                  <a:lnTo>
                    <a:pt x="2967211" y="21683"/>
                  </a:lnTo>
                  <a:lnTo>
                    <a:pt x="2997801" y="32793"/>
                  </a:lnTo>
                  <a:lnTo>
                    <a:pt x="490262" y="32793"/>
                  </a:lnTo>
                  <a:lnTo>
                    <a:pt x="443517" y="35157"/>
                  </a:lnTo>
                  <a:lnTo>
                    <a:pt x="398116" y="42096"/>
                  </a:lnTo>
                  <a:lnTo>
                    <a:pt x="354290" y="53383"/>
                  </a:lnTo>
                  <a:lnTo>
                    <a:pt x="312272" y="68789"/>
                  </a:lnTo>
                  <a:lnTo>
                    <a:pt x="272290" y="88086"/>
                  </a:lnTo>
                  <a:lnTo>
                    <a:pt x="234550" y="111045"/>
                  </a:lnTo>
                  <a:lnTo>
                    <a:pt x="199329" y="137440"/>
                  </a:lnTo>
                  <a:lnTo>
                    <a:pt x="166836" y="167041"/>
                  </a:lnTo>
                  <a:lnTo>
                    <a:pt x="137303" y="199620"/>
                  </a:lnTo>
                  <a:lnTo>
                    <a:pt x="110959" y="234950"/>
                  </a:lnTo>
                  <a:lnTo>
                    <a:pt x="88035" y="272801"/>
                  </a:lnTo>
                  <a:lnTo>
                    <a:pt x="68763" y="312946"/>
                  </a:lnTo>
                  <a:lnTo>
                    <a:pt x="53372" y="355157"/>
                  </a:lnTo>
                  <a:lnTo>
                    <a:pt x="42092" y="399205"/>
                  </a:lnTo>
                  <a:lnTo>
                    <a:pt x="35156" y="444863"/>
                  </a:lnTo>
                  <a:lnTo>
                    <a:pt x="32875" y="490261"/>
                  </a:lnTo>
                  <a:lnTo>
                    <a:pt x="32792" y="6202883"/>
                  </a:lnTo>
                  <a:lnTo>
                    <a:pt x="35156" y="6249633"/>
                  </a:lnTo>
                  <a:lnTo>
                    <a:pt x="42092" y="6295038"/>
                  </a:lnTo>
                  <a:lnTo>
                    <a:pt x="53379" y="6338867"/>
                  </a:lnTo>
                  <a:lnTo>
                    <a:pt x="68763" y="6380890"/>
                  </a:lnTo>
                  <a:lnTo>
                    <a:pt x="88035" y="6420876"/>
                  </a:lnTo>
                  <a:lnTo>
                    <a:pt x="110959" y="6458595"/>
                  </a:lnTo>
                  <a:lnTo>
                    <a:pt x="137303" y="6493816"/>
                  </a:lnTo>
                  <a:lnTo>
                    <a:pt x="166836" y="6526308"/>
                  </a:lnTo>
                  <a:lnTo>
                    <a:pt x="199329" y="6555842"/>
                  </a:lnTo>
                  <a:lnTo>
                    <a:pt x="234550" y="6582185"/>
                  </a:lnTo>
                  <a:lnTo>
                    <a:pt x="272269"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1" y="6639772"/>
                  </a:lnTo>
                  <a:lnTo>
                    <a:pt x="2998244" y="6624381"/>
                  </a:lnTo>
                  <a:lnTo>
                    <a:pt x="3038230" y="6605109"/>
                  </a:lnTo>
                  <a:lnTo>
                    <a:pt x="3075949" y="6582185"/>
                  </a:lnTo>
                  <a:lnTo>
                    <a:pt x="3111170" y="6555842"/>
                  </a:lnTo>
                  <a:lnTo>
                    <a:pt x="3143663" y="6526308"/>
                  </a:lnTo>
                  <a:lnTo>
                    <a:pt x="3173196" y="6493816"/>
                  </a:lnTo>
                  <a:lnTo>
                    <a:pt x="3199539" y="6458595"/>
                  </a:lnTo>
                  <a:lnTo>
                    <a:pt x="3222463" y="6420876"/>
                  </a:lnTo>
                  <a:lnTo>
                    <a:pt x="3241735" y="6380890"/>
                  </a:lnTo>
                  <a:lnTo>
                    <a:pt x="3257144" y="6338797"/>
                  </a:lnTo>
                  <a:lnTo>
                    <a:pt x="3268405" y="6295038"/>
                  </a:lnTo>
                  <a:lnTo>
                    <a:pt x="3275342" y="6249633"/>
                  </a:lnTo>
                  <a:lnTo>
                    <a:pt x="3277705" y="6202883"/>
                  </a:lnTo>
                  <a:lnTo>
                    <a:pt x="3277705" y="490261"/>
                  </a:lnTo>
                  <a:lnTo>
                    <a:pt x="3275342" y="443512"/>
                  </a:lnTo>
                  <a:lnTo>
                    <a:pt x="3268405" y="398107"/>
                  </a:lnTo>
                  <a:lnTo>
                    <a:pt x="3257126" y="354277"/>
                  </a:lnTo>
                  <a:lnTo>
                    <a:pt x="3241735" y="312254"/>
                  </a:lnTo>
                  <a:lnTo>
                    <a:pt x="3222463" y="272268"/>
                  </a:lnTo>
                  <a:lnTo>
                    <a:pt x="3199539" y="234549"/>
                  </a:lnTo>
                  <a:lnTo>
                    <a:pt x="3173196" y="199328"/>
                  </a:lnTo>
                  <a:lnTo>
                    <a:pt x="3143663" y="166836"/>
                  </a:lnTo>
                  <a:lnTo>
                    <a:pt x="3111170" y="137303"/>
                  </a:lnTo>
                  <a:lnTo>
                    <a:pt x="3075949" y="110959"/>
                  </a:lnTo>
                  <a:lnTo>
                    <a:pt x="3038209" y="88036"/>
                  </a:lnTo>
                  <a:lnTo>
                    <a:pt x="2998228" y="68763"/>
                  </a:lnTo>
                  <a:lnTo>
                    <a:pt x="2956209" y="53372"/>
                  </a:lnTo>
                  <a:lnTo>
                    <a:pt x="2912384" y="42093"/>
                  </a:lnTo>
                  <a:lnTo>
                    <a:pt x="2866982" y="35156"/>
                  </a:lnTo>
                  <a:lnTo>
                    <a:pt x="2820238" y="32793"/>
                  </a:lnTo>
                  <a:lnTo>
                    <a:pt x="2997801" y="32793"/>
                  </a:lnTo>
                  <a:lnTo>
                    <a:pt x="3055017" y="58559"/>
                  </a:lnTo>
                  <a:lnTo>
                    <a:pt x="3095507" y="83121"/>
                  </a:lnTo>
                  <a:lnTo>
                    <a:pt x="3133415" y="111497"/>
                  </a:lnTo>
                  <a:lnTo>
                    <a:pt x="3167848" y="142651"/>
                  </a:lnTo>
                  <a:lnTo>
                    <a:pt x="3202665" y="182541"/>
                  </a:lnTo>
                  <a:lnTo>
                    <a:pt x="3227491" y="216436"/>
                  </a:lnTo>
                  <a:lnTo>
                    <a:pt x="3252087" y="255993"/>
                  </a:lnTo>
                  <a:lnTo>
                    <a:pt x="3270276" y="293373"/>
                  </a:lnTo>
                  <a:lnTo>
                    <a:pt x="3289183" y="344331"/>
                  </a:lnTo>
                  <a:lnTo>
                    <a:pt x="3300661" y="391881"/>
                  </a:lnTo>
                  <a:lnTo>
                    <a:pt x="3308040" y="439842"/>
                  </a:lnTo>
                  <a:lnTo>
                    <a:pt x="3310500" y="490261"/>
                  </a:lnTo>
                  <a:lnTo>
                    <a:pt x="3310422" y="6202883"/>
                  </a:lnTo>
                  <a:lnTo>
                    <a:pt x="3308253" y="6248425"/>
                  </a:lnTo>
                  <a:lnTo>
                    <a:pt x="3301652" y="6294345"/>
                  </a:lnTo>
                  <a:lnTo>
                    <a:pt x="3290877" y="6338867"/>
                  </a:lnTo>
                  <a:lnTo>
                    <a:pt x="3276207" y="6381575"/>
                  </a:lnTo>
                  <a:lnTo>
                    <a:pt x="3257777" y="6422472"/>
                  </a:lnTo>
                  <a:lnTo>
                    <a:pt x="3235816" y="6461283"/>
                  </a:lnTo>
                  <a:lnTo>
                    <a:pt x="3210532" y="6497802"/>
                  </a:lnTo>
                  <a:lnTo>
                    <a:pt x="3182129" y="6531821"/>
                  </a:lnTo>
                  <a:lnTo>
                    <a:pt x="3150815" y="6563135"/>
                  </a:lnTo>
                  <a:lnTo>
                    <a:pt x="3116796" y="6591537"/>
                  </a:lnTo>
                  <a:lnTo>
                    <a:pt x="3080278" y="6616822"/>
                  </a:lnTo>
                  <a:lnTo>
                    <a:pt x="3041467" y="6638783"/>
                  </a:lnTo>
                  <a:lnTo>
                    <a:pt x="3000569" y="6657213"/>
                  </a:lnTo>
                  <a:lnTo>
                    <a:pt x="2991432" y="6660351"/>
                  </a:lnTo>
                  <a:close/>
                </a:path>
              </a:pathLst>
            </a:custGeom>
            <a:solidFill>
              <a:srgbClr val="FBE8D8"/>
            </a:solidFill>
          </p:spPr>
          <p:txBody>
            <a:bodyPr wrap="square" lIns="0" tIns="0" rIns="0" bIns="0" rtlCol="0"/>
            <a:lstStyle/>
            <a:p>
              <a:endParaRPr/>
            </a:p>
          </p:txBody>
        </p:sp>
      </p:grpSp>
      <p:sp>
        <p:nvSpPr>
          <p:cNvPr id="11" name="object 11"/>
          <p:cNvSpPr txBox="1">
            <a:spLocks noGrp="1"/>
          </p:cNvSpPr>
          <p:nvPr>
            <p:ph type="title"/>
          </p:nvPr>
        </p:nvSpPr>
        <p:spPr>
          <a:xfrm>
            <a:off x="2130215" y="1675305"/>
            <a:ext cx="5436235"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434">
                <a:latin typeface="Times New Roman" panose="02020603050405020304" pitchFamily="18" charset="0"/>
                <a:cs typeface="Times New Roman" panose="02020603050405020304" pitchFamily="18" charset="0"/>
              </a:rPr>
              <a:t>CÁCH CÀI ĐẶT ỨNG DỤNG</a:t>
            </a:r>
            <a:endParaRPr sz="5700">
              <a:latin typeface="Times New Roman" panose="02020603050405020304" pitchFamily="18" charset="0"/>
              <a:cs typeface="Times New Roman" panose="02020603050405020304" pitchFamily="18" charset="0"/>
            </a:endParaRPr>
          </a:p>
        </p:txBody>
      </p:sp>
      <p:grpSp>
        <p:nvGrpSpPr>
          <p:cNvPr id="12" name="object 12"/>
          <p:cNvGrpSpPr/>
          <p:nvPr/>
        </p:nvGrpSpPr>
        <p:grpSpPr>
          <a:xfrm>
            <a:off x="9196752" y="1796929"/>
            <a:ext cx="3378200" cy="6690359"/>
            <a:chOff x="9196752" y="1796929"/>
            <a:chExt cx="3378200" cy="6690359"/>
          </a:xfrm>
        </p:grpSpPr>
        <p:sp>
          <p:nvSpPr>
            <p:cNvPr id="13" name="object 13"/>
            <p:cNvSpPr/>
            <p:nvPr/>
          </p:nvSpPr>
          <p:spPr>
            <a:xfrm>
              <a:off x="9265619" y="1829723"/>
              <a:ext cx="3245485" cy="6626225"/>
            </a:xfrm>
            <a:custGeom>
              <a:avLst/>
              <a:gdLst/>
              <a:ahLst/>
              <a:cxnLst/>
              <a:rect l="l" t="t" r="r" b="b"/>
              <a:pathLst>
                <a:path w="3245484" h="6626225">
                  <a:moveTo>
                    <a:pt x="2787444" y="6625919"/>
                  </a:moveTo>
                  <a:lnTo>
                    <a:pt x="457468" y="6625919"/>
                  </a:lnTo>
                  <a:lnTo>
                    <a:pt x="410718" y="6623555"/>
                  </a:lnTo>
                  <a:lnTo>
                    <a:pt x="365313" y="6616619"/>
                  </a:lnTo>
                  <a:lnTo>
                    <a:pt x="321484" y="6605340"/>
                  </a:lnTo>
                  <a:lnTo>
                    <a:pt x="279461" y="6589948"/>
                  </a:lnTo>
                  <a:lnTo>
                    <a:pt x="239475" y="6570676"/>
                  </a:lnTo>
                  <a:lnTo>
                    <a:pt x="201756" y="6547752"/>
                  </a:lnTo>
                  <a:lnTo>
                    <a:pt x="166535" y="6521409"/>
                  </a:lnTo>
                  <a:lnTo>
                    <a:pt x="134043" y="6491875"/>
                  </a:lnTo>
                  <a:lnTo>
                    <a:pt x="104509" y="6459383"/>
                  </a:lnTo>
                  <a:lnTo>
                    <a:pt x="78166" y="6424162"/>
                  </a:lnTo>
                  <a:lnTo>
                    <a:pt x="55242" y="6386443"/>
                  </a:lnTo>
                  <a:lnTo>
                    <a:pt x="35970" y="6346457"/>
                  </a:lnTo>
                  <a:lnTo>
                    <a:pt x="20579" y="6304434"/>
                  </a:lnTo>
                  <a:lnTo>
                    <a:pt x="9299" y="6260605"/>
                  </a:lnTo>
                  <a:lnTo>
                    <a:pt x="2363" y="6215200"/>
                  </a:lnTo>
                  <a:lnTo>
                    <a:pt x="0" y="6168450"/>
                  </a:lnTo>
                  <a:lnTo>
                    <a:pt x="0" y="457468"/>
                  </a:lnTo>
                  <a:lnTo>
                    <a:pt x="2363" y="410718"/>
                  </a:lnTo>
                  <a:lnTo>
                    <a:pt x="9299" y="365313"/>
                  </a:lnTo>
                  <a:lnTo>
                    <a:pt x="20579" y="321484"/>
                  </a:lnTo>
                  <a:lnTo>
                    <a:pt x="35970" y="279461"/>
                  </a:lnTo>
                  <a:lnTo>
                    <a:pt x="55242" y="239475"/>
                  </a:lnTo>
                  <a:lnTo>
                    <a:pt x="78166" y="201756"/>
                  </a:lnTo>
                  <a:lnTo>
                    <a:pt x="104509" y="166535"/>
                  </a:lnTo>
                  <a:lnTo>
                    <a:pt x="134043" y="134043"/>
                  </a:lnTo>
                  <a:lnTo>
                    <a:pt x="166535" y="104509"/>
                  </a:lnTo>
                  <a:lnTo>
                    <a:pt x="201756" y="78166"/>
                  </a:lnTo>
                  <a:lnTo>
                    <a:pt x="239475" y="55242"/>
                  </a:lnTo>
                  <a:lnTo>
                    <a:pt x="279461" y="35970"/>
                  </a:lnTo>
                  <a:lnTo>
                    <a:pt x="321485" y="20579"/>
                  </a:lnTo>
                  <a:lnTo>
                    <a:pt x="365314" y="9299"/>
                  </a:lnTo>
                  <a:lnTo>
                    <a:pt x="410722" y="2363"/>
                  </a:lnTo>
                  <a:lnTo>
                    <a:pt x="457468" y="0"/>
                  </a:lnTo>
                  <a:lnTo>
                    <a:pt x="2787447" y="0"/>
                  </a:lnTo>
                  <a:lnTo>
                    <a:pt x="2834195" y="2363"/>
                  </a:lnTo>
                  <a:lnTo>
                    <a:pt x="2879599" y="9300"/>
                  </a:lnTo>
                  <a:lnTo>
                    <a:pt x="2923428" y="20579"/>
                  </a:lnTo>
                  <a:lnTo>
                    <a:pt x="2965451" y="35970"/>
                  </a:lnTo>
                  <a:lnTo>
                    <a:pt x="3005437" y="55242"/>
                  </a:lnTo>
                  <a:lnTo>
                    <a:pt x="3043156" y="78166"/>
                  </a:lnTo>
                  <a:lnTo>
                    <a:pt x="3078377" y="104509"/>
                  </a:lnTo>
                  <a:lnTo>
                    <a:pt x="3110869" y="134043"/>
                  </a:lnTo>
                  <a:lnTo>
                    <a:pt x="3140403" y="166535"/>
                  </a:lnTo>
                  <a:lnTo>
                    <a:pt x="3142161" y="168886"/>
                  </a:lnTo>
                  <a:lnTo>
                    <a:pt x="441071" y="168886"/>
                  </a:lnTo>
                  <a:lnTo>
                    <a:pt x="392495" y="173252"/>
                  </a:lnTo>
                  <a:lnTo>
                    <a:pt x="346753" y="185836"/>
                  </a:lnTo>
                  <a:lnTo>
                    <a:pt x="304614" y="205870"/>
                  </a:lnTo>
                  <a:lnTo>
                    <a:pt x="266847"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7" y="6401534"/>
                  </a:lnTo>
                  <a:lnTo>
                    <a:pt x="304614" y="6428247"/>
                  </a:lnTo>
                  <a:lnTo>
                    <a:pt x="346753" y="6448281"/>
                  </a:lnTo>
                  <a:lnTo>
                    <a:pt x="392495" y="6460866"/>
                  </a:lnTo>
                  <a:lnTo>
                    <a:pt x="441071" y="6465231"/>
                  </a:lnTo>
                  <a:lnTo>
                    <a:pt x="3135087" y="6465231"/>
                  </a:lnTo>
                  <a:lnTo>
                    <a:pt x="3110869" y="6491875"/>
                  </a:lnTo>
                  <a:lnTo>
                    <a:pt x="3078377" y="6521409"/>
                  </a:lnTo>
                  <a:lnTo>
                    <a:pt x="3043156" y="6547752"/>
                  </a:lnTo>
                  <a:lnTo>
                    <a:pt x="3005437" y="6570676"/>
                  </a:lnTo>
                  <a:lnTo>
                    <a:pt x="2965451" y="6589948"/>
                  </a:lnTo>
                  <a:lnTo>
                    <a:pt x="2923428" y="6605340"/>
                  </a:lnTo>
                  <a:lnTo>
                    <a:pt x="2879598" y="6616619"/>
                  </a:lnTo>
                  <a:lnTo>
                    <a:pt x="2834194" y="6623555"/>
                  </a:lnTo>
                  <a:lnTo>
                    <a:pt x="2787444" y="6625919"/>
                  </a:lnTo>
                  <a:close/>
                </a:path>
                <a:path w="3245484" h="6626225">
                  <a:moveTo>
                    <a:pt x="2302100" y="395161"/>
                  </a:moveTo>
                  <a:lnTo>
                    <a:pt x="946090" y="395161"/>
                  </a:lnTo>
                  <a:lnTo>
                    <a:pt x="898120" y="387330"/>
                  </a:lnTo>
                  <a:lnTo>
                    <a:pt x="856289" y="365568"/>
                  </a:lnTo>
                  <a:lnTo>
                    <a:pt x="823194" y="332473"/>
                  </a:lnTo>
                  <a:lnTo>
                    <a:pt x="801432" y="290642"/>
                  </a:lnTo>
                  <a:lnTo>
                    <a:pt x="793601" y="242671"/>
                  </a:lnTo>
                  <a:lnTo>
                    <a:pt x="793601" y="168886"/>
                  </a:lnTo>
                  <a:lnTo>
                    <a:pt x="2454590" y="168886"/>
                  </a:lnTo>
                  <a:lnTo>
                    <a:pt x="2454590" y="209878"/>
                  </a:lnTo>
                  <a:lnTo>
                    <a:pt x="2011878" y="209878"/>
                  </a:lnTo>
                  <a:lnTo>
                    <a:pt x="1996481" y="213055"/>
                  </a:lnTo>
                  <a:lnTo>
                    <a:pt x="1983389" y="221765"/>
                  </a:lnTo>
                  <a:lnTo>
                    <a:pt x="1982529" y="222995"/>
                  </a:lnTo>
                  <a:lnTo>
                    <a:pt x="1406839" y="222995"/>
                  </a:lnTo>
                  <a:lnTo>
                    <a:pt x="1396258" y="225045"/>
                  </a:lnTo>
                  <a:lnTo>
                    <a:pt x="1387368" y="230783"/>
                  </a:lnTo>
                  <a:lnTo>
                    <a:pt x="1381244" y="239597"/>
                  </a:lnTo>
                  <a:lnTo>
                    <a:pt x="1378964" y="250869"/>
                  </a:lnTo>
                  <a:lnTo>
                    <a:pt x="1381244" y="262142"/>
                  </a:lnTo>
                  <a:lnTo>
                    <a:pt x="1387368" y="270955"/>
                  </a:lnTo>
                  <a:lnTo>
                    <a:pt x="1396258" y="276694"/>
                  </a:lnTo>
                  <a:lnTo>
                    <a:pt x="1406839" y="278744"/>
                  </a:lnTo>
                  <a:lnTo>
                    <a:pt x="1981951" y="278744"/>
                  </a:lnTo>
                  <a:lnTo>
                    <a:pt x="1982774" y="279974"/>
                  </a:lnTo>
                  <a:lnTo>
                    <a:pt x="1995789" y="288684"/>
                  </a:lnTo>
                  <a:lnTo>
                    <a:pt x="2011878" y="291861"/>
                  </a:lnTo>
                  <a:lnTo>
                    <a:pt x="2446124" y="291861"/>
                  </a:lnTo>
                  <a:lnTo>
                    <a:pt x="2424997" y="332473"/>
                  </a:lnTo>
                  <a:lnTo>
                    <a:pt x="2391902" y="365568"/>
                  </a:lnTo>
                  <a:lnTo>
                    <a:pt x="2350070" y="387330"/>
                  </a:lnTo>
                  <a:lnTo>
                    <a:pt x="2302100" y="395161"/>
                  </a:lnTo>
                  <a:close/>
                </a:path>
                <a:path w="3245484" h="6626225">
                  <a:moveTo>
                    <a:pt x="3135087" y="6465231"/>
                  </a:moveTo>
                  <a:lnTo>
                    <a:pt x="2807120" y="6465231"/>
                  </a:lnTo>
                  <a:lnTo>
                    <a:pt x="2855696" y="6460866"/>
                  </a:lnTo>
                  <a:lnTo>
                    <a:pt x="2901438" y="6448281"/>
                  </a:lnTo>
                  <a:lnTo>
                    <a:pt x="2943577" y="6428247"/>
                  </a:lnTo>
                  <a:lnTo>
                    <a:pt x="2981344" y="6401534"/>
                  </a:lnTo>
                  <a:lnTo>
                    <a:pt x="3013968" y="6368909"/>
                  </a:lnTo>
                  <a:lnTo>
                    <a:pt x="3040682" y="6331142"/>
                  </a:lnTo>
                  <a:lnTo>
                    <a:pt x="3060716" y="6289004"/>
                  </a:lnTo>
                  <a:lnTo>
                    <a:pt x="3073300" y="6243262"/>
                  </a:lnTo>
                  <a:lnTo>
                    <a:pt x="3077666" y="6194686"/>
                  </a:lnTo>
                  <a:lnTo>
                    <a:pt x="3076026" y="6194686"/>
                  </a:lnTo>
                  <a:lnTo>
                    <a:pt x="3076026" y="439432"/>
                  </a:lnTo>
                  <a:lnTo>
                    <a:pt x="3071660" y="390856"/>
                  </a:lnTo>
                  <a:lnTo>
                    <a:pt x="3059076" y="345114"/>
                  </a:lnTo>
                  <a:lnTo>
                    <a:pt x="3039042" y="302975"/>
                  </a:lnTo>
                  <a:lnTo>
                    <a:pt x="3012328" y="265208"/>
                  </a:lnTo>
                  <a:lnTo>
                    <a:pt x="2979704" y="232584"/>
                  </a:lnTo>
                  <a:lnTo>
                    <a:pt x="2941937" y="205870"/>
                  </a:lnTo>
                  <a:lnTo>
                    <a:pt x="2899798" y="185836"/>
                  </a:lnTo>
                  <a:lnTo>
                    <a:pt x="2854056" y="173252"/>
                  </a:lnTo>
                  <a:lnTo>
                    <a:pt x="2805480" y="168886"/>
                  </a:lnTo>
                  <a:lnTo>
                    <a:pt x="3142161" y="168886"/>
                  </a:lnTo>
                  <a:lnTo>
                    <a:pt x="3166746" y="201756"/>
                  </a:lnTo>
                  <a:lnTo>
                    <a:pt x="3189670" y="239475"/>
                  </a:lnTo>
                  <a:lnTo>
                    <a:pt x="3208942" y="279461"/>
                  </a:lnTo>
                  <a:lnTo>
                    <a:pt x="3224333" y="321484"/>
                  </a:lnTo>
                  <a:lnTo>
                    <a:pt x="3235613" y="365313"/>
                  </a:lnTo>
                  <a:lnTo>
                    <a:pt x="3242549" y="410718"/>
                  </a:lnTo>
                  <a:lnTo>
                    <a:pt x="3244913" y="457468"/>
                  </a:lnTo>
                  <a:lnTo>
                    <a:pt x="3244913" y="6168450"/>
                  </a:lnTo>
                  <a:lnTo>
                    <a:pt x="3242549" y="6215200"/>
                  </a:lnTo>
                  <a:lnTo>
                    <a:pt x="3235613" y="6260605"/>
                  </a:lnTo>
                  <a:lnTo>
                    <a:pt x="3224333" y="6304434"/>
                  </a:lnTo>
                  <a:lnTo>
                    <a:pt x="3208942" y="6346457"/>
                  </a:lnTo>
                  <a:lnTo>
                    <a:pt x="3189670" y="6386443"/>
                  </a:lnTo>
                  <a:lnTo>
                    <a:pt x="3166746" y="6424162"/>
                  </a:lnTo>
                  <a:lnTo>
                    <a:pt x="3140403" y="6459383"/>
                  </a:lnTo>
                  <a:lnTo>
                    <a:pt x="3135087" y="6465231"/>
                  </a:lnTo>
                  <a:close/>
                </a:path>
                <a:path w="3245484" h="6626225">
                  <a:moveTo>
                    <a:pt x="2446124" y="291861"/>
                  </a:moveTo>
                  <a:lnTo>
                    <a:pt x="2011878" y="291861"/>
                  </a:lnTo>
                  <a:lnTo>
                    <a:pt x="2027967" y="288684"/>
                  </a:lnTo>
                  <a:lnTo>
                    <a:pt x="2040982" y="279974"/>
                  </a:lnTo>
                  <a:lnTo>
                    <a:pt x="2049693" y="266959"/>
                  </a:lnTo>
                  <a:lnTo>
                    <a:pt x="2052870" y="250869"/>
                  </a:lnTo>
                  <a:lnTo>
                    <a:pt x="2049693" y="234780"/>
                  </a:lnTo>
                  <a:lnTo>
                    <a:pt x="2040982" y="221765"/>
                  </a:lnTo>
                  <a:lnTo>
                    <a:pt x="2027967" y="213055"/>
                  </a:lnTo>
                  <a:lnTo>
                    <a:pt x="2011878" y="209878"/>
                  </a:lnTo>
                  <a:lnTo>
                    <a:pt x="2454590" y="209878"/>
                  </a:lnTo>
                  <a:lnTo>
                    <a:pt x="2454590" y="242671"/>
                  </a:lnTo>
                  <a:lnTo>
                    <a:pt x="2446759" y="290642"/>
                  </a:lnTo>
                  <a:lnTo>
                    <a:pt x="2446124" y="291861"/>
                  </a:lnTo>
                  <a:close/>
                </a:path>
                <a:path w="3245484" h="6626225">
                  <a:moveTo>
                    <a:pt x="1981951" y="278744"/>
                  </a:moveTo>
                  <a:lnTo>
                    <a:pt x="1800360" y="278744"/>
                  </a:lnTo>
                  <a:lnTo>
                    <a:pt x="1810941" y="276694"/>
                  </a:lnTo>
                  <a:lnTo>
                    <a:pt x="1819831" y="270955"/>
                  </a:lnTo>
                  <a:lnTo>
                    <a:pt x="1825955" y="262142"/>
                  </a:lnTo>
                  <a:lnTo>
                    <a:pt x="1828235" y="250869"/>
                  </a:lnTo>
                  <a:lnTo>
                    <a:pt x="1825955" y="239597"/>
                  </a:lnTo>
                  <a:lnTo>
                    <a:pt x="1819832" y="230783"/>
                  </a:lnTo>
                  <a:lnTo>
                    <a:pt x="1810941" y="225045"/>
                  </a:lnTo>
                  <a:lnTo>
                    <a:pt x="1800360" y="222995"/>
                  </a:lnTo>
                  <a:lnTo>
                    <a:pt x="1982529" y="222995"/>
                  </a:lnTo>
                  <a:lnTo>
                    <a:pt x="1974294" y="234780"/>
                  </a:lnTo>
                  <a:lnTo>
                    <a:pt x="1970886" y="250869"/>
                  </a:lnTo>
                  <a:lnTo>
                    <a:pt x="1974063" y="266959"/>
                  </a:lnTo>
                  <a:lnTo>
                    <a:pt x="1981951" y="278744"/>
                  </a:lnTo>
                  <a:close/>
                </a:path>
              </a:pathLst>
            </a:custGeom>
            <a:solidFill>
              <a:srgbClr val="000000"/>
            </a:solidFill>
          </p:spPr>
          <p:txBody>
            <a:bodyPr wrap="square" lIns="0" tIns="0" rIns="0" bIns="0" rtlCol="0"/>
            <a:lstStyle/>
            <a:p>
              <a:endParaRPr/>
            </a:p>
          </p:txBody>
        </p:sp>
        <p:pic>
          <p:nvPicPr>
            <p:cNvPr id="14" name="object 14"/>
            <p:cNvPicPr/>
            <p:nvPr/>
          </p:nvPicPr>
          <p:blipFill>
            <a:blip r:embed="rId4" cstate="print"/>
            <a:stretch>
              <a:fillRect/>
            </a:stretch>
          </p:blipFill>
          <p:spPr>
            <a:xfrm>
              <a:off x="9436144" y="1998609"/>
              <a:ext cx="2905500" cy="6296344"/>
            </a:xfrm>
            <a:prstGeom prst="rect">
              <a:avLst/>
            </a:prstGeom>
          </p:spPr>
        </p:pic>
        <p:sp>
          <p:nvSpPr>
            <p:cNvPr id="15" name="object 15"/>
            <p:cNvSpPr/>
            <p:nvPr/>
          </p:nvSpPr>
          <p:spPr>
            <a:xfrm>
              <a:off x="10644583" y="2052718"/>
              <a:ext cx="449580" cy="55880"/>
            </a:xfrm>
            <a:custGeom>
              <a:avLst/>
              <a:gdLst/>
              <a:ahLst/>
              <a:cxnLst/>
              <a:rect l="l" t="t" r="r" b="b"/>
              <a:pathLst>
                <a:path w="449579" h="55880">
                  <a:moveTo>
                    <a:pt x="421396" y="55748"/>
                  </a:moveTo>
                  <a:lnTo>
                    <a:pt x="27874" y="55748"/>
                  </a:lnTo>
                  <a:lnTo>
                    <a:pt x="17293" y="53699"/>
                  </a:lnTo>
                  <a:lnTo>
                    <a:pt x="8403" y="47960"/>
                  </a:lnTo>
                  <a:lnTo>
                    <a:pt x="2280" y="39147"/>
                  </a:lnTo>
                  <a:lnTo>
                    <a:pt x="0" y="27874"/>
                  </a:lnTo>
                  <a:lnTo>
                    <a:pt x="2280" y="16601"/>
                  </a:lnTo>
                  <a:lnTo>
                    <a:pt x="8403" y="7788"/>
                  </a:lnTo>
                  <a:lnTo>
                    <a:pt x="17293" y="2049"/>
                  </a:lnTo>
                  <a:lnTo>
                    <a:pt x="27874"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16" name="object 16"/>
            <p:cNvPicPr/>
            <p:nvPr/>
          </p:nvPicPr>
          <p:blipFill>
            <a:blip r:embed="rId5" cstate="print"/>
            <a:stretch>
              <a:fillRect/>
            </a:stretch>
          </p:blipFill>
          <p:spPr>
            <a:xfrm>
              <a:off x="11236477" y="2039601"/>
              <a:ext cx="82040" cy="81983"/>
            </a:xfrm>
            <a:prstGeom prst="rect">
              <a:avLst/>
            </a:prstGeom>
          </p:spPr>
        </p:pic>
        <p:sp>
          <p:nvSpPr>
            <p:cNvPr id="17" name="object 17"/>
            <p:cNvSpPr/>
            <p:nvPr/>
          </p:nvSpPr>
          <p:spPr>
            <a:xfrm>
              <a:off x="9196743" y="2682353"/>
              <a:ext cx="3378200" cy="1584325"/>
            </a:xfrm>
            <a:custGeom>
              <a:avLst/>
              <a:gdLst/>
              <a:ahLst/>
              <a:cxnLst/>
              <a:rect l="l" t="t" r="r" b="b"/>
              <a:pathLst>
                <a:path w="3378200" h="1584325">
                  <a:moveTo>
                    <a:pt x="36080" y="1085469"/>
                  </a:moveTo>
                  <a:lnTo>
                    <a:pt x="22136" y="1088339"/>
                  </a:lnTo>
                  <a:lnTo>
                    <a:pt x="10655" y="1096124"/>
                  </a:lnTo>
                  <a:lnTo>
                    <a:pt x="2870" y="1107605"/>
                  </a:lnTo>
                  <a:lnTo>
                    <a:pt x="0" y="1121537"/>
                  </a:lnTo>
                  <a:lnTo>
                    <a:pt x="0" y="1547863"/>
                  </a:lnTo>
                  <a:lnTo>
                    <a:pt x="2870" y="1561795"/>
                  </a:lnTo>
                  <a:lnTo>
                    <a:pt x="10655" y="1573276"/>
                  </a:lnTo>
                  <a:lnTo>
                    <a:pt x="22136" y="1581061"/>
                  </a:lnTo>
                  <a:lnTo>
                    <a:pt x="36080" y="1583931"/>
                  </a:lnTo>
                  <a:lnTo>
                    <a:pt x="36080" y="1085469"/>
                  </a:lnTo>
                  <a:close/>
                </a:path>
                <a:path w="3378200" h="1584325">
                  <a:moveTo>
                    <a:pt x="36080" y="480428"/>
                  </a:moveTo>
                  <a:lnTo>
                    <a:pt x="22136" y="483044"/>
                  </a:lnTo>
                  <a:lnTo>
                    <a:pt x="10655" y="490270"/>
                  </a:lnTo>
                  <a:lnTo>
                    <a:pt x="2870" y="501180"/>
                  </a:lnTo>
                  <a:lnTo>
                    <a:pt x="0" y="514858"/>
                  </a:lnTo>
                  <a:lnTo>
                    <a:pt x="0" y="941171"/>
                  </a:lnTo>
                  <a:lnTo>
                    <a:pt x="2870" y="955116"/>
                  </a:lnTo>
                  <a:lnTo>
                    <a:pt x="10655" y="966597"/>
                  </a:lnTo>
                  <a:lnTo>
                    <a:pt x="22136" y="974382"/>
                  </a:lnTo>
                  <a:lnTo>
                    <a:pt x="36080" y="977252"/>
                  </a:lnTo>
                  <a:lnTo>
                    <a:pt x="36080" y="480428"/>
                  </a:lnTo>
                  <a:close/>
                </a:path>
                <a:path w="3378200" h="1584325">
                  <a:moveTo>
                    <a:pt x="36080" y="0"/>
                  </a:moveTo>
                  <a:lnTo>
                    <a:pt x="22136" y="2616"/>
                  </a:lnTo>
                  <a:lnTo>
                    <a:pt x="10655" y="9842"/>
                  </a:lnTo>
                  <a:lnTo>
                    <a:pt x="2870" y="20751"/>
                  </a:lnTo>
                  <a:lnTo>
                    <a:pt x="0" y="34442"/>
                  </a:lnTo>
                  <a:lnTo>
                    <a:pt x="0" y="239395"/>
                  </a:lnTo>
                  <a:lnTo>
                    <a:pt x="2870" y="253339"/>
                  </a:lnTo>
                  <a:lnTo>
                    <a:pt x="10655" y="264807"/>
                  </a:lnTo>
                  <a:lnTo>
                    <a:pt x="22136" y="272605"/>
                  </a:lnTo>
                  <a:lnTo>
                    <a:pt x="36080" y="275475"/>
                  </a:lnTo>
                  <a:lnTo>
                    <a:pt x="36080" y="0"/>
                  </a:lnTo>
                  <a:close/>
                </a:path>
                <a:path w="3378200" h="1584325">
                  <a:moveTo>
                    <a:pt x="3377730" y="663511"/>
                  </a:moveTo>
                  <a:lnTo>
                    <a:pt x="3371989" y="655053"/>
                  </a:lnTo>
                  <a:lnTo>
                    <a:pt x="3360509" y="647268"/>
                  </a:lnTo>
                  <a:lnTo>
                    <a:pt x="3346577" y="644398"/>
                  </a:lnTo>
                  <a:lnTo>
                    <a:pt x="3346577" y="1442923"/>
                  </a:lnTo>
                  <a:lnTo>
                    <a:pt x="3360509" y="1440053"/>
                  </a:lnTo>
                  <a:lnTo>
                    <a:pt x="3371989" y="1432255"/>
                  </a:lnTo>
                  <a:lnTo>
                    <a:pt x="3377730" y="1423797"/>
                  </a:lnTo>
                  <a:lnTo>
                    <a:pt x="3377730" y="663511"/>
                  </a:lnTo>
                  <a:close/>
                </a:path>
              </a:pathLst>
            </a:custGeom>
            <a:solidFill>
              <a:srgbClr val="EBCDB4"/>
            </a:solidFill>
          </p:spPr>
          <p:txBody>
            <a:bodyPr wrap="square" lIns="0" tIns="0" rIns="0" bIns="0" rtlCol="0"/>
            <a:lstStyle/>
            <a:p>
              <a:endParaRPr/>
            </a:p>
          </p:txBody>
        </p:sp>
        <p:sp>
          <p:nvSpPr>
            <p:cNvPr id="18" name="object 18"/>
            <p:cNvSpPr/>
            <p:nvPr/>
          </p:nvSpPr>
          <p:spPr>
            <a:xfrm>
              <a:off x="9232825" y="1796929"/>
              <a:ext cx="3310890" cy="6690359"/>
            </a:xfrm>
            <a:custGeom>
              <a:avLst/>
              <a:gdLst/>
              <a:ahLst/>
              <a:cxnLst/>
              <a:rect l="l" t="t" r="r" b="b"/>
              <a:pathLst>
                <a:path w="3310890" h="6690359">
                  <a:moveTo>
                    <a:pt x="2854671" y="6689866"/>
                  </a:moveTo>
                  <a:lnTo>
                    <a:pt x="455828" y="6689866"/>
                  </a:lnTo>
                  <a:lnTo>
                    <a:pt x="443080" y="6689259"/>
                  </a:lnTo>
                  <a:lnTo>
                    <a:pt x="397160" y="6682657"/>
                  </a:lnTo>
                  <a:lnTo>
                    <a:pt x="352708" y="6671906"/>
                  </a:lnTo>
                  <a:lnTo>
                    <a:pt x="309930" y="6657213"/>
                  </a:lnTo>
                  <a:lnTo>
                    <a:pt x="269033" y="6638783"/>
                  </a:lnTo>
                  <a:lnTo>
                    <a:pt x="230221" y="6616822"/>
                  </a:lnTo>
                  <a:lnTo>
                    <a:pt x="193703" y="6591537"/>
                  </a:lnTo>
                  <a:lnTo>
                    <a:pt x="159684" y="6563135"/>
                  </a:lnTo>
                  <a:lnTo>
                    <a:pt x="128370" y="6531821"/>
                  </a:lnTo>
                  <a:lnTo>
                    <a:pt x="99967"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90" y="277104"/>
                  </a:lnTo>
                  <a:lnTo>
                    <a:pt x="72145" y="236112"/>
                  </a:lnTo>
                  <a:lnTo>
                    <a:pt x="108781" y="182310"/>
                  </a:lnTo>
                  <a:lnTo>
                    <a:pt x="144291" y="142651"/>
                  </a:lnTo>
                  <a:lnTo>
                    <a:pt x="152899" y="135016"/>
                  </a:lnTo>
                  <a:lnTo>
                    <a:pt x="170115" y="119132"/>
                  </a:lnTo>
                  <a:lnTo>
                    <a:pt x="216116" y="83637"/>
                  </a:lnTo>
                  <a:lnTo>
                    <a:pt x="256405" y="59276"/>
                  </a:lnTo>
                  <a:lnTo>
                    <a:pt x="299276" y="38701"/>
                  </a:lnTo>
                  <a:lnTo>
                    <a:pt x="344412" y="22199"/>
                  </a:lnTo>
                  <a:lnTo>
                    <a:pt x="391499" y="10057"/>
                  </a:lnTo>
                  <a:lnTo>
                    <a:pt x="440221" y="2562"/>
                  </a:lnTo>
                  <a:lnTo>
                    <a:pt x="490257" y="0"/>
                  </a:lnTo>
                  <a:lnTo>
                    <a:pt x="2821882" y="0"/>
                  </a:lnTo>
                  <a:lnTo>
                    <a:pt x="2871832" y="2475"/>
                  </a:lnTo>
                  <a:lnTo>
                    <a:pt x="2920353" y="9770"/>
                  </a:lnTo>
                  <a:lnTo>
                    <a:pt x="2967210" y="21683"/>
                  </a:lnTo>
                  <a:lnTo>
                    <a:pt x="2997801" y="32793"/>
                  </a:lnTo>
                  <a:lnTo>
                    <a:pt x="490262" y="32793"/>
                  </a:lnTo>
                  <a:lnTo>
                    <a:pt x="443517" y="35157"/>
                  </a:lnTo>
                  <a:lnTo>
                    <a:pt x="398115" y="42096"/>
                  </a:lnTo>
                  <a:lnTo>
                    <a:pt x="354290" y="53383"/>
                  </a:lnTo>
                  <a:lnTo>
                    <a:pt x="312271" y="68789"/>
                  </a:lnTo>
                  <a:lnTo>
                    <a:pt x="272290" y="88086"/>
                  </a:lnTo>
                  <a:lnTo>
                    <a:pt x="234550" y="111045"/>
                  </a:lnTo>
                  <a:lnTo>
                    <a:pt x="199329" y="137440"/>
                  </a:lnTo>
                  <a:lnTo>
                    <a:pt x="166836" y="167041"/>
                  </a:lnTo>
                  <a:lnTo>
                    <a:pt x="137303" y="199620"/>
                  </a:lnTo>
                  <a:lnTo>
                    <a:pt x="110959" y="234950"/>
                  </a:lnTo>
                  <a:lnTo>
                    <a:pt x="88036" y="272801"/>
                  </a:lnTo>
                  <a:lnTo>
                    <a:pt x="68763" y="312946"/>
                  </a:lnTo>
                  <a:lnTo>
                    <a:pt x="53372" y="355157"/>
                  </a:lnTo>
                  <a:lnTo>
                    <a:pt x="42093" y="399205"/>
                  </a:lnTo>
                  <a:lnTo>
                    <a:pt x="35157" y="444863"/>
                  </a:lnTo>
                  <a:lnTo>
                    <a:pt x="32876" y="490261"/>
                  </a:lnTo>
                  <a:lnTo>
                    <a:pt x="32793" y="6202883"/>
                  </a:lnTo>
                  <a:lnTo>
                    <a:pt x="35157" y="6249633"/>
                  </a:lnTo>
                  <a:lnTo>
                    <a:pt x="42093" y="6295038"/>
                  </a:lnTo>
                  <a:lnTo>
                    <a:pt x="53380" y="6338867"/>
                  </a:lnTo>
                  <a:lnTo>
                    <a:pt x="68763" y="6380890"/>
                  </a:lnTo>
                  <a:lnTo>
                    <a:pt x="88036" y="6420876"/>
                  </a:lnTo>
                  <a:lnTo>
                    <a:pt x="110959" y="6458595"/>
                  </a:lnTo>
                  <a:lnTo>
                    <a:pt x="137303" y="6493816"/>
                  </a:lnTo>
                  <a:lnTo>
                    <a:pt x="166836" y="6526308"/>
                  </a:lnTo>
                  <a:lnTo>
                    <a:pt x="199329" y="6555842"/>
                  </a:lnTo>
                  <a:lnTo>
                    <a:pt x="234550" y="6582185"/>
                  </a:lnTo>
                  <a:lnTo>
                    <a:pt x="272268"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2" y="6639772"/>
                  </a:lnTo>
                  <a:lnTo>
                    <a:pt x="2998245" y="6624381"/>
                  </a:lnTo>
                  <a:lnTo>
                    <a:pt x="3038231" y="6605109"/>
                  </a:lnTo>
                  <a:lnTo>
                    <a:pt x="3075950" y="6582185"/>
                  </a:lnTo>
                  <a:lnTo>
                    <a:pt x="3111171" y="6555842"/>
                  </a:lnTo>
                  <a:lnTo>
                    <a:pt x="3143663" y="6526308"/>
                  </a:lnTo>
                  <a:lnTo>
                    <a:pt x="3173197" y="6493816"/>
                  </a:lnTo>
                  <a:lnTo>
                    <a:pt x="3199540" y="6458595"/>
                  </a:lnTo>
                  <a:lnTo>
                    <a:pt x="3222464" y="6420876"/>
                  </a:lnTo>
                  <a:lnTo>
                    <a:pt x="3241736" y="6380890"/>
                  </a:lnTo>
                  <a:lnTo>
                    <a:pt x="3257145" y="6338797"/>
                  </a:lnTo>
                  <a:lnTo>
                    <a:pt x="3268406" y="6295038"/>
                  </a:lnTo>
                  <a:lnTo>
                    <a:pt x="3275343" y="6249633"/>
                  </a:lnTo>
                  <a:lnTo>
                    <a:pt x="3277706" y="6202883"/>
                  </a:lnTo>
                  <a:lnTo>
                    <a:pt x="3277706" y="490261"/>
                  </a:lnTo>
                  <a:lnTo>
                    <a:pt x="3275343" y="443512"/>
                  </a:lnTo>
                  <a:lnTo>
                    <a:pt x="3268406" y="398107"/>
                  </a:lnTo>
                  <a:lnTo>
                    <a:pt x="3257127" y="354277"/>
                  </a:lnTo>
                  <a:lnTo>
                    <a:pt x="3241736" y="312254"/>
                  </a:lnTo>
                  <a:lnTo>
                    <a:pt x="3222464" y="272268"/>
                  </a:lnTo>
                  <a:lnTo>
                    <a:pt x="3199540" y="234549"/>
                  </a:lnTo>
                  <a:lnTo>
                    <a:pt x="3173197" y="199328"/>
                  </a:lnTo>
                  <a:lnTo>
                    <a:pt x="3143663" y="166836"/>
                  </a:lnTo>
                  <a:lnTo>
                    <a:pt x="3111171" y="137303"/>
                  </a:lnTo>
                  <a:lnTo>
                    <a:pt x="3075950" y="110959"/>
                  </a:lnTo>
                  <a:lnTo>
                    <a:pt x="3038210" y="88036"/>
                  </a:lnTo>
                  <a:lnTo>
                    <a:pt x="2998228" y="68763"/>
                  </a:lnTo>
                  <a:lnTo>
                    <a:pt x="2956209" y="53372"/>
                  </a:lnTo>
                  <a:lnTo>
                    <a:pt x="2912384" y="42093"/>
                  </a:lnTo>
                  <a:lnTo>
                    <a:pt x="2866982" y="35156"/>
                  </a:lnTo>
                  <a:lnTo>
                    <a:pt x="2820238" y="32793"/>
                  </a:lnTo>
                  <a:lnTo>
                    <a:pt x="2997801" y="32793"/>
                  </a:lnTo>
                  <a:lnTo>
                    <a:pt x="3055017" y="58559"/>
                  </a:lnTo>
                  <a:lnTo>
                    <a:pt x="3095506" y="83121"/>
                  </a:lnTo>
                  <a:lnTo>
                    <a:pt x="3133414" y="111497"/>
                  </a:lnTo>
                  <a:lnTo>
                    <a:pt x="3167848" y="142651"/>
                  </a:lnTo>
                  <a:lnTo>
                    <a:pt x="3202666" y="182541"/>
                  </a:lnTo>
                  <a:lnTo>
                    <a:pt x="3227491" y="216436"/>
                  </a:lnTo>
                  <a:lnTo>
                    <a:pt x="3252087" y="255993"/>
                  </a:lnTo>
                  <a:lnTo>
                    <a:pt x="3270277" y="293373"/>
                  </a:lnTo>
                  <a:lnTo>
                    <a:pt x="3289184" y="344331"/>
                  </a:lnTo>
                  <a:lnTo>
                    <a:pt x="3300661" y="391881"/>
                  </a:lnTo>
                  <a:lnTo>
                    <a:pt x="3308041" y="439842"/>
                  </a:lnTo>
                  <a:lnTo>
                    <a:pt x="3310500" y="490261"/>
                  </a:lnTo>
                  <a:lnTo>
                    <a:pt x="3310421" y="6202883"/>
                  </a:lnTo>
                  <a:lnTo>
                    <a:pt x="3308253" y="6248425"/>
                  </a:lnTo>
                  <a:lnTo>
                    <a:pt x="3301651" y="6294345"/>
                  </a:lnTo>
                  <a:lnTo>
                    <a:pt x="3290876" y="6338867"/>
                  </a:lnTo>
                  <a:lnTo>
                    <a:pt x="3276207" y="6381575"/>
                  </a:lnTo>
                  <a:lnTo>
                    <a:pt x="3257776" y="6422472"/>
                  </a:lnTo>
                  <a:lnTo>
                    <a:pt x="3235816" y="6461283"/>
                  </a:lnTo>
                  <a:lnTo>
                    <a:pt x="3210531" y="6497802"/>
                  </a:lnTo>
                  <a:lnTo>
                    <a:pt x="3182129" y="6531821"/>
                  </a:lnTo>
                  <a:lnTo>
                    <a:pt x="3150815" y="6563135"/>
                  </a:lnTo>
                  <a:lnTo>
                    <a:pt x="3116796" y="6591537"/>
                  </a:lnTo>
                  <a:lnTo>
                    <a:pt x="3080278" y="6616822"/>
                  </a:lnTo>
                  <a:lnTo>
                    <a:pt x="3041466" y="6638783"/>
                  </a:lnTo>
                  <a:lnTo>
                    <a:pt x="3000569" y="6657213"/>
                  </a:lnTo>
                  <a:lnTo>
                    <a:pt x="2991432" y="6660351"/>
                  </a:lnTo>
                  <a:close/>
                </a:path>
              </a:pathLst>
            </a:custGeom>
            <a:solidFill>
              <a:srgbClr val="FBE8D8"/>
            </a:solidFill>
          </p:spPr>
          <p:txBody>
            <a:bodyPr wrap="square" lIns="0" tIns="0" rIns="0" bIns="0" rtlCol="0"/>
            <a:lstStyle/>
            <a:p>
              <a:endParaRPr/>
            </a:p>
          </p:txBody>
        </p:sp>
      </p:grpSp>
      <p:pic>
        <p:nvPicPr>
          <p:cNvPr id="19" name="object 19"/>
          <p:cNvPicPr/>
          <p:nvPr/>
        </p:nvPicPr>
        <p:blipFill>
          <a:blip r:embed="rId6" cstate="print"/>
          <a:stretch>
            <a:fillRect/>
          </a:stretch>
        </p:blipFill>
        <p:spPr>
          <a:xfrm>
            <a:off x="2229887" y="4523767"/>
            <a:ext cx="85725" cy="85724"/>
          </a:xfrm>
          <a:prstGeom prst="rect">
            <a:avLst/>
          </a:prstGeom>
        </p:spPr>
      </p:pic>
      <p:sp>
        <p:nvSpPr>
          <p:cNvPr id="22" name="object 22"/>
          <p:cNvSpPr txBox="1"/>
          <p:nvPr/>
        </p:nvSpPr>
        <p:spPr>
          <a:xfrm>
            <a:off x="2125947" y="4217392"/>
            <a:ext cx="5633720" cy="930191"/>
          </a:xfrm>
          <a:prstGeom prst="rect">
            <a:avLst/>
          </a:prstGeom>
        </p:spPr>
        <p:txBody>
          <a:bodyPr vert="horz" wrap="square" lIns="0" tIns="74295" rIns="0" bIns="0" rtlCol="0">
            <a:spAutoFit/>
          </a:bodyPr>
          <a:lstStyle/>
          <a:p>
            <a:pPr marL="346075">
              <a:lnSpc>
                <a:spcPct val="100000"/>
              </a:lnSpc>
              <a:spcBef>
                <a:spcPts val="585"/>
              </a:spcBef>
            </a:pPr>
            <a:r>
              <a:rPr sz="2800" b="1" spc="-85" dirty="0">
                <a:solidFill>
                  <a:srgbClr val="FFFFFF"/>
                </a:solidFill>
                <a:latin typeface="Trebuchet MS"/>
                <a:cs typeface="Trebuchet MS"/>
              </a:rPr>
              <a:t>STEP</a:t>
            </a:r>
            <a:r>
              <a:rPr sz="2800" b="1" spc="-120" dirty="0">
                <a:solidFill>
                  <a:srgbClr val="FFFFFF"/>
                </a:solidFill>
                <a:latin typeface="Trebuchet MS"/>
                <a:cs typeface="Trebuchet MS"/>
              </a:rPr>
              <a:t> </a:t>
            </a:r>
            <a:r>
              <a:rPr sz="2800" b="1" spc="-25" dirty="0">
                <a:solidFill>
                  <a:srgbClr val="FFFFFF"/>
                </a:solidFill>
                <a:latin typeface="Trebuchet MS"/>
                <a:cs typeface="Trebuchet MS"/>
              </a:rPr>
              <a:t>ONE</a:t>
            </a:r>
            <a:endParaRPr sz="2800">
              <a:latin typeface="Trebuchet MS"/>
              <a:cs typeface="Trebuchet MS"/>
            </a:endParaRPr>
          </a:p>
          <a:p>
            <a:pPr marL="12700" marR="5080">
              <a:lnSpc>
                <a:spcPts val="3300"/>
              </a:lnSpc>
              <a:spcBef>
                <a:spcPts val="180"/>
              </a:spcBef>
            </a:pPr>
            <a:r>
              <a:rPr lang="en-US" sz="2400">
                <a:solidFill>
                  <a:srgbClr val="FFFFFF"/>
                </a:solidFill>
                <a:latin typeface="Calibri"/>
                <a:cs typeface="Calibri"/>
              </a:rPr>
              <a:t>Tải và cài đặt file qtor.apk</a:t>
            </a:r>
            <a:endParaRPr sz="2400">
              <a:latin typeface="Calibri"/>
              <a:cs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09717" y="3891764"/>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1677818" y="1914014"/>
            <a:ext cx="4753610"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405"/>
              <a:t>CÁC NỘI DUNG CHÍNH</a:t>
            </a:r>
            <a:endParaRPr sz="5700"/>
          </a:p>
        </p:txBody>
      </p:sp>
      <p:sp>
        <p:nvSpPr>
          <p:cNvPr id="4" name="object 4"/>
          <p:cNvSpPr txBox="1"/>
          <p:nvPr/>
        </p:nvSpPr>
        <p:spPr>
          <a:xfrm>
            <a:off x="1677818" y="3798675"/>
            <a:ext cx="3331845" cy="3504742"/>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01.</a:t>
            </a:r>
            <a:endParaRPr sz="8850">
              <a:latin typeface="Trebuchet MS"/>
              <a:cs typeface="Trebuchet MS"/>
            </a:endParaRPr>
          </a:p>
          <a:p>
            <a:pPr marL="12700">
              <a:lnSpc>
                <a:spcPct val="100000"/>
              </a:lnSpc>
              <a:spcBef>
                <a:spcPts val="1620"/>
              </a:spcBef>
            </a:pPr>
            <a:r>
              <a:rPr lang="en-US" sz="2800" b="1" spc="-10">
                <a:solidFill>
                  <a:srgbClr val="FFFFFF"/>
                </a:solidFill>
                <a:latin typeface="Trebuchet MS"/>
                <a:cs typeface="Trebuchet MS"/>
              </a:rPr>
              <a:t>MỞ ĐẦU</a:t>
            </a:r>
            <a:endParaRPr sz="2800">
              <a:latin typeface="Trebuchet MS"/>
              <a:cs typeface="Trebuchet MS"/>
            </a:endParaRPr>
          </a:p>
          <a:p>
            <a:pPr marL="12700" marR="5080">
              <a:lnSpc>
                <a:spcPct val="114599"/>
              </a:lnSpc>
              <a:spcBef>
                <a:spcPts val="70"/>
              </a:spcBef>
            </a:pPr>
            <a:r>
              <a:rPr lang="en-US" sz="2400">
                <a:solidFill>
                  <a:srgbClr val="FFFFFF"/>
                </a:solidFill>
                <a:latin typeface="Source Sans 3"/>
                <a:cs typeface="Source Sans 3"/>
              </a:rPr>
              <a:t>Xác định lý do chọn đề tài xây dựng ứng dụng.</a:t>
            </a:r>
            <a:endParaRPr sz="2400">
              <a:latin typeface="Source Sans 3"/>
              <a:cs typeface="Source Sans 3"/>
            </a:endParaRPr>
          </a:p>
        </p:txBody>
      </p:sp>
      <p:sp>
        <p:nvSpPr>
          <p:cNvPr id="5" name="object 5"/>
          <p:cNvSpPr txBox="1"/>
          <p:nvPr/>
        </p:nvSpPr>
        <p:spPr>
          <a:xfrm>
            <a:off x="5468767" y="3798675"/>
            <a:ext cx="3331845" cy="3080010"/>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02.</a:t>
            </a:r>
            <a:endParaRPr sz="8850">
              <a:latin typeface="Trebuchet MS"/>
              <a:cs typeface="Trebuchet MS"/>
            </a:endParaRPr>
          </a:p>
          <a:p>
            <a:pPr marL="12700">
              <a:lnSpc>
                <a:spcPct val="100000"/>
              </a:lnSpc>
              <a:spcBef>
                <a:spcPts val="1620"/>
              </a:spcBef>
            </a:pPr>
            <a:r>
              <a:rPr lang="en-US" sz="2800" b="1" spc="-180">
                <a:solidFill>
                  <a:srgbClr val="FFFFFF"/>
                </a:solidFill>
                <a:latin typeface="Trebuchet MS"/>
                <a:cs typeface="Trebuchet MS"/>
              </a:rPr>
              <a:t>CƠ SỞ LÝ THUYẾT</a:t>
            </a:r>
            <a:endParaRPr sz="2800">
              <a:latin typeface="Trebuchet MS"/>
              <a:cs typeface="Trebuchet MS"/>
            </a:endParaRPr>
          </a:p>
          <a:p>
            <a:pPr marL="12700" marR="5080">
              <a:lnSpc>
                <a:spcPct val="114599"/>
              </a:lnSpc>
              <a:spcBef>
                <a:spcPts val="70"/>
              </a:spcBef>
            </a:pPr>
            <a:r>
              <a:rPr lang="en-US" sz="2400">
                <a:solidFill>
                  <a:srgbClr val="FFFFFF"/>
                </a:solidFill>
                <a:latin typeface="Source Sans 3"/>
                <a:cs typeface="Source Sans 3"/>
              </a:rPr>
              <a:t>Tìm hiểu, nêu ra cá </a:t>
            </a:r>
            <a:endParaRPr sz="2400">
              <a:latin typeface="Source Sans 3"/>
              <a:cs typeface="Source Sans 3"/>
            </a:endParaRPr>
          </a:p>
        </p:txBody>
      </p:sp>
      <p:sp>
        <p:nvSpPr>
          <p:cNvPr id="6" name="object 6"/>
          <p:cNvSpPr txBox="1"/>
          <p:nvPr/>
        </p:nvSpPr>
        <p:spPr>
          <a:xfrm>
            <a:off x="9267738" y="3798675"/>
            <a:ext cx="3331845" cy="3935629"/>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03.</a:t>
            </a:r>
            <a:endParaRPr sz="8850">
              <a:latin typeface="Trebuchet MS"/>
              <a:cs typeface="Trebuchet MS"/>
            </a:endParaRPr>
          </a:p>
          <a:p>
            <a:pPr marL="12700">
              <a:lnSpc>
                <a:spcPct val="100000"/>
              </a:lnSpc>
              <a:spcBef>
                <a:spcPts val="1620"/>
              </a:spcBef>
            </a:pPr>
            <a:r>
              <a:rPr lang="en-US" sz="2800" b="1" spc="-20">
                <a:solidFill>
                  <a:srgbClr val="FFFFFF"/>
                </a:solidFill>
                <a:latin typeface="Trebuchet MS"/>
                <a:cs typeface="Trebuchet MS"/>
              </a:rPr>
              <a:t>PHÂN TÍCH THIẾT KẾ HỆ THỐNG</a:t>
            </a:r>
            <a:endParaRPr sz="2800">
              <a:latin typeface="Trebuchet MS"/>
              <a:cs typeface="Trebuchet MS"/>
            </a:endParaRPr>
          </a:p>
          <a:p>
            <a:pPr marL="12700" marR="5080">
              <a:lnSpc>
                <a:spcPct val="114599"/>
              </a:lnSpc>
              <a:spcBef>
                <a:spcPts val="70"/>
              </a:spcBef>
            </a:pPr>
            <a:r>
              <a:rPr lang="en-US" sz="2400">
                <a:solidFill>
                  <a:srgbClr val="FFFFFF"/>
                </a:solidFill>
                <a:latin typeface="Source Sans 3"/>
                <a:cs typeface="Source Sans 3"/>
              </a:rPr>
              <a:t>Phân tích, chỉ ra các chức năng</a:t>
            </a:r>
            <a:r>
              <a:rPr sz="2400" spc="-10">
                <a:solidFill>
                  <a:srgbClr val="FFFFFF"/>
                </a:solidFill>
                <a:latin typeface="Source Sans 3"/>
                <a:cs typeface="Source Sans 3"/>
              </a:rPr>
              <a:t>.</a:t>
            </a:r>
            <a:endParaRPr sz="2400">
              <a:latin typeface="Source Sans 3"/>
              <a:cs typeface="Source Sans 3"/>
            </a:endParaRPr>
          </a:p>
        </p:txBody>
      </p:sp>
      <p:sp>
        <p:nvSpPr>
          <p:cNvPr id="7" name="object 7"/>
          <p:cNvSpPr txBox="1"/>
          <p:nvPr/>
        </p:nvSpPr>
        <p:spPr>
          <a:xfrm>
            <a:off x="13058688" y="3798675"/>
            <a:ext cx="3331845" cy="3935629"/>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04.</a:t>
            </a:r>
            <a:endParaRPr sz="8850">
              <a:latin typeface="Trebuchet MS"/>
              <a:cs typeface="Trebuchet MS"/>
            </a:endParaRPr>
          </a:p>
          <a:p>
            <a:pPr marL="12700">
              <a:lnSpc>
                <a:spcPct val="100000"/>
              </a:lnSpc>
              <a:spcBef>
                <a:spcPts val="1620"/>
              </a:spcBef>
            </a:pPr>
            <a:r>
              <a:rPr lang="en-US" sz="2800" b="1" spc="-105">
                <a:solidFill>
                  <a:srgbClr val="FFFFFF"/>
                </a:solidFill>
                <a:latin typeface="Trebuchet MS"/>
                <a:cs typeface="Trebuchet MS"/>
              </a:rPr>
              <a:t>SẢN PHẨM HOÀN THIỆN</a:t>
            </a:r>
            <a:endParaRPr sz="2800">
              <a:latin typeface="Trebuchet MS"/>
              <a:cs typeface="Trebuchet MS"/>
            </a:endParaRPr>
          </a:p>
          <a:p>
            <a:pPr marL="12700" marR="5080">
              <a:lnSpc>
                <a:spcPct val="114599"/>
              </a:lnSpc>
              <a:spcBef>
                <a:spcPts val="70"/>
              </a:spcBef>
            </a:pPr>
            <a:r>
              <a:rPr lang="en-US" sz="2400" spc="-10">
                <a:solidFill>
                  <a:srgbClr val="FFFFFF"/>
                </a:solidFill>
                <a:latin typeface="Source Sans 3"/>
                <a:cs typeface="Source Sans 3"/>
              </a:rPr>
              <a:t>Giao diện của sản phẩm đã hoàn tất</a:t>
            </a:r>
            <a:r>
              <a:rPr sz="2400" spc="-10">
                <a:solidFill>
                  <a:srgbClr val="FFFFFF"/>
                </a:solidFill>
                <a:latin typeface="Source Sans 3"/>
                <a:cs typeface="Source Sans 3"/>
              </a:rPr>
              <a:t>.</a:t>
            </a:r>
            <a:endParaRPr sz="2400">
              <a:latin typeface="Source Sans 3"/>
              <a:cs typeface="Source Sans 3"/>
            </a:endParaRPr>
          </a:p>
        </p:txBody>
      </p:sp>
      <p:sp>
        <p:nvSpPr>
          <p:cNvPr id="9" name="object 9"/>
          <p:cNvSpPr/>
          <p:nvPr/>
        </p:nvSpPr>
        <p:spPr>
          <a:xfrm>
            <a:off x="16157702" y="11"/>
            <a:ext cx="2129790" cy="2035810"/>
          </a:xfrm>
          <a:custGeom>
            <a:avLst/>
            <a:gdLst/>
            <a:ahLst/>
            <a:cxnLst/>
            <a:rect l="l" t="t" r="r" b="b"/>
            <a:pathLst>
              <a:path w="2129790" h="2035810">
                <a:moveTo>
                  <a:pt x="107950" y="0"/>
                </a:moveTo>
                <a:lnTo>
                  <a:pt x="38455" y="0"/>
                </a:lnTo>
                <a:lnTo>
                  <a:pt x="44780" y="4267"/>
                </a:lnTo>
                <a:lnTo>
                  <a:pt x="73202" y="10033"/>
                </a:lnTo>
                <a:lnTo>
                  <a:pt x="101612" y="4267"/>
                </a:lnTo>
                <a:lnTo>
                  <a:pt x="107950" y="0"/>
                </a:lnTo>
                <a:close/>
              </a:path>
              <a:path w="2129790" h="2035810">
                <a:moveTo>
                  <a:pt x="146392" y="1962378"/>
                </a:moveTo>
                <a:lnTo>
                  <a:pt x="140614" y="1933981"/>
                </a:lnTo>
                <a:lnTo>
                  <a:pt x="124891" y="1910727"/>
                </a:lnTo>
                <a:lnTo>
                  <a:pt x="101612" y="1895017"/>
                </a:lnTo>
                <a:lnTo>
                  <a:pt x="73202" y="1889252"/>
                </a:lnTo>
                <a:lnTo>
                  <a:pt x="44780" y="1895017"/>
                </a:lnTo>
                <a:lnTo>
                  <a:pt x="21501" y="1910727"/>
                </a:lnTo>
                <a:lnTo>
                  <a:pt x="5778" y="1933981"/>
                </a:lnTo>
                <a:lnTo>
                  <a:pt x="0" y="1962378"/>
                </a:lnTo>
                <a:lnTo>
                  <a:pt x="5778" y="1990763"/>
                </a:lnTo>
                <a:lnTo>
                  <a:pt x="21501" y="2014016"/>
                </a:lnTo>
                <a:lnTo>
                  <a:pt x="44780" y="2029726"/>
                </a:lnTo>
                <a:lnTo>
                  <a:pt x="73202" y="2035492"/>
                </a:lnTo>
                <a:lnTo>
                  <a:pt x="101612" y="2029726"/>
                </a:lnTo>
                <a:lnTo>
                  <a:pt x="124891" y="2014016"/>
                </a:lnTo>
                <a:lnTo>
                  <a:pt x="140614" y="1990763"/>
                </a:lnTo>
                <a:lnTo>
                  <a:pt x="146392" y="1962378"/>
                </a:lnTo>
                <a:close/>
              </a:path>
              <a:path w="2129790" h="2035810">
                <a:moveTo>
                  <a:pt x="146392" y="1287462"/>
                </a:moveTo>
                <a:lnTo>
                  <a:pt x="140614" y="1259078"/>
                </a:lnTo>
                <a:lnTo>
                  <a:pt x="124891" y="1235824"/>
                </a:lnTo>
                <a:lnTo>
                  <a:pt x="101612" y="1220114"/>
                </a:lnTo>
                <a:lnTo>
                  <a:pt x="73202" y="1214348"/>
                </a:lnTo>
                <a:lnTo>
                  <a:pt x="44780" y="1220114"/>
                </a:lnTo>
                <a:lnTo>
                  <a:pt x="21501" y="1235824"/>
                </a:lnTo>
                <a:lnTo>
                  <a:pt x="5778" y="1259078"/>
                </a:lnTo>
                <a:lnTo>
                  <a:pt x="0" y="1287462"/>
                </a:lnTo>
                <a:lnTo>
                  <a:pt x="5778" y="1315859"/>
                </a:lnTo>
                <a:lnTo>
                  <a:pt x="21501" y="1339100"/>
                </a:lnTo>
                <a:lnTo>
                  <a:pt x="44780" y="1354810"/>
                </a:lnTo>
                <a:lnTo>
                  <a:pt x="73202" y="1360589"/>
                </a:lnTo>
                <a:lnTo>
                  <a:pt x="101612" y="1354810"/>
                </a:lnTo>
                <a:lnTo>
                  <a:pt x="124891" y="1339100"/>
                </a:lnTo>
                <a:lnTo>
                  <a:pt x="140614" y="1315859"/>
                </a:lnTo>
                <a:lnTo>
                  <a:pt x="146392" y="1287462"/>
                </a:lnTo>
                <a:close/>
              </a:path>
              <a:path w="2129790" h="2035810">
                <a:moveTo>
                  <a:pt x="146392" y="611822"/>
                </a:moveTo>
                <a:lnTo>
                  <a:pt x="140614" y="583438"/>
                </a:lnTo>
                <a:lnTo>
                  <a:pt x="124891" y="560184"/>
                </a:lnTo>
                <a:lnTo>
                  <a:pt x="101612" y="544474"/>
                </a:lnTo>
                <a:lnTo>
                  <a:pt x="73202" y="538708"/>
                </a:lnTo>
                <a:lnTo>
                  <a:pt x="44780" y="544474"/>
                </a:lnTo>
                <a:lnTo>
                  <a:pt x="21501" y="560184"/>
                </a:lnTo>
                <a:lnTo>
                  <a:pt x="5778" y="583438"/>
                </a:lnTo>
                <a:lnTo>
                  <a:pt x="0" y="611822"/>
                </a:lnTo>
                <a:lnTo>
                  <a:pt x="5778" y="640219"/>
                </a:lnTo>
                <a:lnTo>
                  <a:pt x="21501" y="663460"/>
                </a:lnTo>
                <a:lnTo>
                  <a:pt x="44780" y="679170"/>
                </a:lnTo>
                <a:lnTo>
                  <a:pt x="73202" y="684949"/>
                </a:lnTo>
                <a:lnTo>
                  <a:pt x="101612" y="679170"/>
                </a:lnTo>
                <a:lnTo>
                  <a:pt x="124891" y="663460"/>
                </a:lnTo>
                <a:lnTo>
                  <a:pt x="140614" y="640219"/>
                </a:lnTo>
                <a:lnTo>
                  <a:pt x="146392" y="611822"/>
                </a:lnTo>
                <a:close/>
              </a:path>
              <a:path w="2129790" h="2035810">
                <a:moveTo>
                  <a:pt x="428942" y="1606092"/>
                </a:moveTo>
                <a:lnTo>
                  <a:pt x="422351" y="1573847"/>
                </a:lnTo>
                <a:lnTo>
                  <a:pt x="407225" y="1551508"/>
                </a:lnTo>
                <a:lnTo>
                  <a:pt x="407225" y="1606092"/>
                </a:lnTo>
                <a:lnTo>
                  <a:pt x="402399" y="1630070"/>
                </a:lnTo>
                <a:lnTo>
                  <a:pt x="389229" y="1649615"/>
                </a:lnTo>
                <a:lnTo>
                  <a:pt x="369684" y="1662798"/>
                </a:lnTo>
                <a:lnTo>
                  <a:pt x="345732" y="1667624"/>
                </a:lnTo>
                <a:lnTo>
                  <a:pt x="321767" y="1662798"/>
                </a:lnTo>
                <a:lnTo>
                  <a:pt x="302221" y="1649615"/>
                </a:lnTo>
                <a:lnTo>
                  <a:pt x="289052" y="1630070"/>
                </a:lnTo>
                <a:lnTo>
                  <a:pt x="284213" y="1606092"/>
                </a:lnTo>
                <a:lnTo>
                  <a:pt x="289052" y="1582127"/>
                </a:lnTo>
                <a:lnTo>
                  <a:pt x="302221" y="1562569"/>
                </a:lnTo>
                <a:lnTo>
                  <a:pt x="321767" y="1549400"/>
                </a:lnTo>
                <a:lnTo>
                  <a:pt x="345732" y="1544561"/>
                </a:lnTo>
                <a:lnTo>
                  <a:pt x="369684" y="1549400"/>
                </a:lnTo>
                <a:lnTo>
                  <a:pt x="389229" y="1562569"/>
                </a:lnTo>
                <a:lnTo>
                  <a:pt x="402399" y="1582127"/>
                </a:lnTo>
                <a:lnTo>
                  <a:pt x="407225" y="1606092"/>
                </a:lnTo>
                <a:lnTo>
                  <a:pt x="407225" y="1551508"/>
                </a:lnTo>
                <a:lnTo>
                  <a:pt x="404431" y="1547368"/>
                </a:lnTo>
                <a:lnTo>
                  <a:pt x="400291" y="1544561"/>
                </a:lnTo>
                <a:lnTo>
                  <a:pt x="377964" y="1529448"/>
                </a:lnTo>
                <a:lnTo>
                  <a:pt x="345732" y="1522844"/>
                </a:lnTo>
                <a:lnTo>
                  <a:pt x="313182" y="1529346"/>
                </a:lnTo>
                <a:lnTo>
                  <a:pt x="286753" y="1547101"/>
                </a:lnTo>
                <a:lnTo>
                  <a:pt x="268998" y="1573542"/>
                </a:lnTo>
                <a:lnTo>
                  <a:pt x="262509" y="1606092"/>
                </a:lnTo>
                <a:lnTo>
                  <a:pt x="268998" y="1638655"/>
                </a:lnTo>
                <a:lnTo>
                  <a:pt x="286753" y="1665097"/>
                </a:lnTo>
                <a:lnTo>
                  <a:pt x="313182" y="1682851"/>
                </a:lnTo>
                <a:lnTo>
                  <a:pt x="345732" y="1689341"/>
                </a:lnTo>
                <a:lnTo>
                  <a:pt x="378269" y="1682851"/>
                </a:lnTo>
                <a:lnTo>
                  <a:pt x="400926" y="1667624"/>
                </a:lnTo>
                <a:lnTo>
                  <a:pt x="404698" y="1665097"/>
                </a:lnTo>
                <a:lnTo>
                  <a:pt x="422452" y="1638655"/>
                </a:lnTo>
                <a:lnTo>
                  <a:pt x="428942" y="1606092"/>
                </a:lnTo>
                <a:close/>
              </a:path>
              <a:path w="2129790" h="2035810">
                <a:moveTo>
                  <a:pt x="428942" y="937945"/>
                </a:moveTo>
                <a:lnTo>
                  <a:pt x="422351" y="905395"/>
                </a:lnTo>
                <a:lnTo>
                  <a:pt x="407225" y="883069"/>
                </a:lnTo>
                <a:lnTo>
                  <a:pt x="407225" y="937945"/>
                </a:lnTo>
                <a:lnTo>
                  <a:pt x="402399" y="961910"/>
                </a:lnTo>
                <a:lnTo>
                  <a:pt x="389229" y="981468"/>
                </a:lnTo>
                <a:lnTo>
                  <a:pt x="369684" y="994651"/>
                </a:lnTo>
                <a:lnTo>
                  <a:pt x="345732" y="999477"/>
                </a:lnTo>
                <a:lnTo>
                  <a:pt x="321767" y="994651"/>
                </a:lnTo>
                <a:lnTo>
                  <a:pt x="302221" y="981468"/>
                </a:lnTo>
                <a:lnTo>
                  <a:pt x="289052" y="961910"/>
                </a:lnTo>
                <a:lnTo>
                  <a:pt x="284213" y="937945"/>
                </a:lnTo>
                <a:lnTo>
                  <a:pt x="289052" y="913980"/>
                </a:lnTo>
                <a:lnTo>
                  <a:pt x="302221" y="894422"/>
                </a:lnTo>
                <a:lnTo>
                  <a:pt x="321767" y="881240"/>
                </a:lnTo>
                <a:lnTo>
                  <a:pt x="345732" y="876414"/>
                </a:lnTo>
                <a:lnTo>
                  <a:pt x="369684" y="881240"/>
                </a:lnTo>
                <a:lnTo>
                  <a:pt x="389229" y="894422"/>
                </a:lnTo>
                <a:lnTo>
                  <a:pt x="402399" y="913980"/>
                </a:lnTo>
                <a:lnTo>
                  <a:pt x="407225" y="937945"/>
                </a:lnTo>
                <a:lnTo>
                  <a:pt x="407225" y="883069"/>
                </a:lnTo>
                <a:lnTo>
                  <a:pt x="404431" y="878941"/>
                </a:lnTo>
                <a:lnTo>
                  <a:pt x="400646" y="876414"/>
                </a:lnTo>
                <a:lnTo>
                  <a:pt x="377964" y="861187"/>
                </a:lnTo>
                <a:lnTo>
                  <a:pt x="345732" y="854697"/>
                </a:lnTo>
                <a:lnTo>
                  <a:pt x="313182" y="861187"/>
                </a:lnTo>
                <a:lnTo>
                  <a:pt x="286753" y="878941"/>
                </a:lnTo>
                <a:lnTo>
                  <a:pt x="268998" y="905395"/>
                </a:lnTo>
                <a:lnTo>
                  <a:pt x="262509" y="937945"/>
                </a:lnTo>
                <a:lnTo>
                  <a:pt x="268998" y="970495"/>
                </a:lnTo>
                <a:lnTo>
                  <a:pt x="286753" y="996937"/>
                </a:lnTo>
                <a:lnTo>
                  <a:pt x="313182" y="1014704"/>
                </a:lnTo>
                <a:lnTo>
                  <a:pt x="345732" y="1021194"/>
                </a:lnTo>
                <a:lnTo>
                  <a:pt x="378269" y="1014603"/>
                </a:lnTo>
                <a:lnTo>
                  <a:pt x="400558" y="999477"/>
                </a:lnTo>
                <a:lnTo>
                  <a:pt x="404698" y="996670"/>
                </a:lnTo>
                <a:lnTo>
                  <a:pt x="422452" y="970191"/>
                </a:lnTo>
                <a:lnTo>
                  <a:pt x="428942" y="937945"/>
                </a:lnTo>
                <a:close/>
              </a:path>
              <a:path w="2129790" h="2035810">
                <a:moveTo>
                  <a:pt x="428942" y="269062"/>
                </a:moveTo>
                <a:lnTo>
                  <a:pt x="422351" y="236816"/>
                </a:lnTo>
                <a:lnTo>
                  <a:pt x="407225" y="214477"/>
                </a:lnTo>
                <a:lnTo>
                  <a:pt x="407225" y="269062"/>
                </a:lnTo>
                <a:lnTo>
                  <a:pt x="402399" y="293039"/>
                </a:lnTo>
                <a:lnTo>
                  <a:pt x="389229" y="312585"/>
                </a:lnTo>
                <a:lnTo>
                  <a:pt x="369684" y="325767"/>
                </a:lnTo>
                <a:lnTo>
                  <a:pt x="345732" y="330593"/>
                </a:lnTo>
                <a:lnTo>
                  <a:pt x="321767" y="325767"/>
                </a:lnTo>
                <a:lnTo>
                  <a:pt x="302221" y="312585"/>
                </a:lnTo>
                <a:lnTo>
                  <a:pt x="289052" y="293039"/>
                </a:lnTo>
                <a:lnTo>
                  <a:pt x="284213" y="269062"/>
                </a:lnTo>
                <a:lnTo>
                  <a:pt x="289052" y="245097"/>
                </a:lnTo>
                <a:lnTo>
                  <a:pt x="302221" y="225539"/>
                </a:lnTo>
                <a:lnTo>
                  <a:pt x="321767" y="212369"/>
                </a:lnTo>
                <a:lnTo>
                  <a:pt x="345732" y="207530"/>
                </a:lnTo>
                <a:lnTo>
                  <a:pt x="369684" y="212369"/>
                </a:lnTo>
                <a:lnTo>
                  <a:pt x="389229" y="225539"/>
                </a:lnTo>
                <a:lnTo>
                  <a:pt x="402399" y="245097"/>
                </a:lnTo>
                <a:lnTo>
                  <a:pt x="407225" y="269062"/>
                </a:lnTo>
                <a:lnTo>
                  <a:pt x="407225" y="214477"/>
                </a:lnTo>
                <a:lnTo>
                  <a:pt x="404431" y="210337"/>
                </a:lnTo>
                <a:lnTo>
                  <a:pt x="400291" y="207530"/>
                </a:lnTo>
                <a:lnTo>
                  <a:pt x="377964" y="192417"/>
                </a:lnTo>
                <a:lnTo>
                  <a:pt x="345732" y="185813"/>
                </a:lnTo>
                <a:lnTo>
                  <a:pt x="313182" y="192417"/>
                </a:lnTo>
                <a:lnTo>
                  <a:pt x="286753" y="210337"/>
                </a:lnTo>
                <a:lnTo>
                  <a:pt x="268998" y="236816"/>
                </a:lnTo>
                <a:lnTo>
                  <a:pt x="262509" y="269062"/>
                </a:lnTo>
                <a:lnTo>
                  <a:pt x="268998" y="301320"/>
                </a:lnTo>
                <a:lnTo>
                  <a:pt x="286753" y="327787"/>
                </a:lnTo>
                <a:lnTo>
                  <a:pt x="313182" y="345719"/>
                </a:lnTo>
                <a:lnTo>
                  <a:pt x="345732" y="352310"/>
                </a:lnTo>
                <a:lnTo>
                  <a:pt x="378269" y="345821"/>
                </a:lnTo>
                <a:lnTo>
                  <a:pt x="400926" y="330593"/>
                </a:lnTo>
                <a:lnTo>
                  <a:pt x="404698" y="328066"/>
                </a:lnTo>
                <a:lnTo>
                  <a:pt x="422452" y="301625"/>
                </a:lnTo>
                <a:lnTo>
                  <a:pt x="428942" y="269062"/>
                </a:lnTo>
                <a:close/>
              </a:path>
              <a:path w="2129790" h="2035810">
                <a:moveTo>
                  <a:pt x="681075" y="0"/>
                </a:moveTo>
                <a:lnTo>
                  <a:pt x="611581" y="0"/>
                </a:lnTo>
                <a:lnTo>
                  <a:pt x="617905" y="4267"/>
                </a:lnTo>
                <a:lnTo>
                  <a:pt x="646328" y="10033"/>
                </a:lnTo>
                <a:lnTo>
                  <a:pt x="674751" y="4267"/>
                </a:lnTo>
                <a:lnTo>
                  <a:pt x="681075" y="0"/>
                </a:lnTo>
                <a:close/>
              </a:path>
              <a:path w="2129790" h="2035810">
                <a:moveTo>
                  <a:pt x="719531" y="1962378"/>
                </a:moveTo>
                <a:lnTo>
                  <a:pt x="713752" y="1933981"/>
                </a:lnTo>
                <a:lnTo>
                  <a:pt x="698030" y="1910727"/>
                </a:lnTo>
                <a:lnTo>
                  <a:pt x="674751" y="1895017"/>
                </a:lnTo>
                <a:lnTo>
                  <a:pt x="646328" y="1889252"/>
                </a:lnTo>
                <a:lnTo>
                  <a:pt x="617905" y="1895017"/>
                </a:lnTo>
                <a:lnTo>
                  <a:pt x="594639" y="1910727"/>
                </a:lnTo>
                <a:lnTo>
                  <a:pt x="578904" y="1933981"/>
                </a:lnTo>
                <a:lnTo>
                  <a:pt x="573138" y="1962378"/>
                </a:lnTo>
                <a:lnTo>
                  <a:pt x="578904" y="1990763"/>
                </a:lnTo>
                <a:lnTo>
                  <a:pt x="594639" y="2014016"/>
                </a:lnTo>
                <a:lnTo>
                  <a:pt x="617905" y="2029726"/>
                </a:lnTo>
                <a:lnTo>
                  <a:pt x="646328" y="2035492"/>
                </a:lnTo>
                <a:lnTo>
                  <a:pt x="674751" y="2029726"/>
                </a:lnTo>
                <a:lnTo>
                  <a:pt x="698030" y="2014016"/>
                </a:lnTo>
                <a:lnTo>
                  <a:pt x="713752" y="1990763"/>
                </a:lnTo>
                <a:lnTo>
                  <a:pt x="719531" y="1962378"/>
                </a:lnTo>
                <a:close/>
              </a:path>
              <a:path w="2129790" h="2035810">
                <a:moveTo>
                  <a:pt x="719531" y="1287462"/>
                </a:moveTo>
                <a:lnTo>
                  <a:pt x="713752" y="1259078"/>
                </a:lnTo>
                <a:lnTo>
                  <a:pt x="698030" y="1235824"/>
                </a:lnTo>
                <a:lnTo>
                  <a:pt x="674751" y="1220114"/>
                </a:lnTo>
                <a:lnTo>
                  <a:pt x="646328" y="1214348"/>
                </a:lnTo>
                <a:lnTo>
                  <a:pt x="617905" y="1220114"/>
                </a:lnTo>
                <a:lnTo>
                  <a:pt x="594639" y="1235824"/>
                </a:lnTo>
                <a:lnTo>
                  <a:pt x="578904" y="1259078"/>
                </a:lnTo>
                <a:lnTo>
                  <a:pt x="573138" y="1287462"/>
                </a:lnTo>
                <a:lnTo>
                  <a:pt x="578904" y="1315859"/>
                </a:lnTo>
                <a:lnTo>
                  <a:pt x="594639" y="1339100"/>
                </a:lnTo>
                <a:lnTo>
                  <a:pt x="617905" y="1354810"/>
                </a:lnTo>
                <a:lnTo>
                  <a:pt x="646328" y="1360589"/>
                </a:lnTo>
                <a:lnTo>
                  <a:pt x="674751" y="1354810"/>
                </a:lnTo>
                <a:lnTo>
                  <a:pt x="698030" y="1339100"/>
                </a:lnTo>
                <a:lnTo>
                  <a:pt x="713752" y="1315859"/>
                </a:lnTo>
                <a:lnTo>
                  <a:pt x="719531" y="1287462"/>
                </a:lnTo>
                <a:close/>
              </a:path>
              <a:path w="2129790" h="2035810">
                <a:moveTo>
                  <a:pt x="719531" y="611822"/>
                </a:moveTo>
                <a:lnTo>
                  <a:pt x="713752" y="583438"/>
                </a:lnTo>
                <a:lnTo>
                  <a:pt x="698030" y="560184"/>
                </a:lnTo>
                <a:lnTo>
                  <a:pt x="674751" y="544474"/>
                </a:lnTo>
                <a:lnTo>
                  <a:pt x="646328" y="538708"/>
                </a:lnTo>
                <a:lnTo>
                  <a:pt x="617905" y="544474"/>
                </a:lnTo>
                <a:lnTo>
                  <a:pt x="594639" y="560184"/>
                </a:lnTo>
                <a:lnTo>
                  <a:pt x="578904" y="583438"/>
                </a:lnTo>
                <a:lnTo>
                  <a:pt x="573138" y="611822"/>
                </a:lnTo>
                <a:lnTo>
                  <a:pt x="578904" y="640219"/>
                </a:lnTo>
                <a:lnTo>
                  <a:pt x="594639" y="663460"/>
                </a:lnTo>
                <a:lnTo>
                  <a:pt x="617905" y="679170"/>
                </a:lnTo>
                <a:lnTo>
                  <a:pt x="646328" y="684949"/>
                </a:lnTo>
                <a:lnTo>
                  <a:pt x="674751" y="679170"/>
                </a:lnTo>
                <a:lnTo>
                  <a:pt x="698030" y="663460"/>
                </a:lnTo>
                <a:lnTo>
                  <a:pt x="713752" y="640219"/>
                </a:lnTo>
                <a:lnTo>
                  <a:pt x="719531" y="611822"/>
                </a:lnTo>
                <a:close/>
              </a:path>
              <a:path w="2129790" h="2035810">
                <a:moveTo>
                  <a:pt x="995527" y="1606092"/>
                </a:moveTo>
                <a:lnTo>
                  <a:pt x="989037" y="1573847"/>
                </a:lnTo>
                <a:lnTo>
                  <a:pt x="973810" y="1551139"/>
                </a:lnTo>
                <a:lnTo>
                  <a:pt x="973810" y="1606092"/>
                </a:lnTo>
                <a:lnTo>
                  <a:pt x="968984" y="1630070"/>
                </a:lnTo>
                <a:lnTo>
                  <a:pt x="955814" y="1649615"/>
                </a:lnTo>
                <a:lnTo>
                  <a:pt x="936269" y="1662798"/>
                </a:lnTo>
                <a:lnTo>
                  <a:pt x="912304" y="1667624"/>
                </a:lnTo>
                <a:lnTo>
                  <a:pt x="888352" y="1662798"/>
                </a:lnTo>
                <a:lnTo>
                  <a:pt x="868807" y="1649615"/>
                </a:lnTo>
                <a:lnTo>
                  <a:pt x="855624" y="1630070"/>
                </a:lnTo>
                <a:lnTo>
                  <a:pt x="850798" y="1606092"/>
                </a:lnTo>
                <a:lnTo>
                  <a:pt x="855624" y="1582127"/>
                </a:lnTo>
                <a:lnTo>
                  <a:pt x="868807" y="1562569"/>
                </a:lnTo>
                <a:lnTo>
                  <a:pt x="888352" y="1549400"/>
                </a:lnTo>
                <a:lnTo>
                  <a:pt x="912304" y="1544561"/>
                </a:lnTo>
                <a:lnTo>
                  <a:pt x="936269" y="1549400"/>
                </a:lnTo>
                <a:lnTo>
                  <a:pt x="955814" y="1562569"/>
                </a:lnTo>
                <a:lnTo>
                  <a:pt x="968984" y="1582127"/>
                </a:lnTo>
                <a:lnTo>
                  <a:pt x="973810" y="1606092"/>
                </a:lnTo>
                <a:lnTo>
                  <a:pt x="973810" y="1551139"/>
                </a:lnTo>
                <a:lnTo>
                  <a:pt x="971283" y="1547368"/>
                </a:lnTo>
                <a:lnTo>
                  <a:pt x="967143" y="1544561"/>
                </a:lnTo>
                <a:lnTo>
                  <a:pt x="944841" y="1529448"/>
                </a:lnTo>
                <a:lnTo>
                  <a:pt x="912304" y="1522844"/>
                </a:lnTo>
                <a:lnTo>
                  <a:pt x="879767" y="1529346"/>
                </a:lnTo>
                <a:lnTo>
                  <a:pt x="853338" y="1547101"/>
                </a:lnTo>
                <a:lnTo>
                  <a:pt x="835583" y="1573542"/>
                </a:lnTo>
                <a:lnTo>
                  <a:pt x="829094" y="1606092"/>
                </a:lnTo>
                <a:lnTo>
                  <a:pt x="835685" y="1638655"/>
                </a:lnTo>
                <a:lnTo>
                  <a:pt x="853605" y="1665097"/>
                </a:lnTo>
                <a:lnTo>
                  <a:pt x="880071" y="1682851"/>
                </a:lnTo>
                <a:lnTo>
                  <a:pt x="912304" y="1689341"/>
                </a:lnTo>
                <a:lnTo>
                  <a:pt x="944537" y="1682851"/>
                </a:lnTo>
                <a:lnTo>
                  <a:pt x="967232" y="1667624"/>
                </a:lnTo>
                <a:lnTo>
                  <a:pt x="971016" y="1665097"/>
                </a:lnTo>
                <a:lnTo>
                  <a:pt x="988936" y="1638655"/>
                </a:lnTo>
                <a:lnTo>
                  <a:pt x="995527" y="1606092"/>
                </a:lnTo>
                <a:close/>
              </a:path>
              <a:path w="2129790" h="2035810">
                <a:moveTo>
                  <a:pt x="995527" y="937945"/>
                </a:moveTo>
                <a:lnTo>
                  <a:pt x="989037" y="905395"/>
                </a:lnTo>
                <a:lnTo>
                  <a:pt x="973810" y="882713"/>
                </a:lnTo>
                <a:lnTo>
                  <a:pt x="973810" y="937945"/>
                </a:lnTo>
                <a:lnTo>
                  <a:pt x="968984" y="961910"/>
                </a:lnTo>
                <a:lnTo>
                  <a:pt x="955814" y="981468"/>
                </a:lnTo>
                <a:lnTo>
                  <a:pt x="936269" y="994651"/>
                </a:lnTo>
                <a:lnTo>
                  <a:pt x="912304" y="999477"/>
                </a:lnTo>
                <a:lnTo>
                  <a:pt x="888352" y="994651"/>
                </a:lnTo>
                <a:lnTo>
                  <a:pt x="868807" y="981468"/>
                </a:lnTo>
                <a:lnTo>
                  <a:pt x="855624" y="961910"/>
                </a:lnTo>
                <a:lnTo>
                  <a:pt x="850798" y="937945"/>
                </a:lnTo>
                <a:lnTo>
                  <a:pt x="855624" y="913980"/>
                </a:lnTo>
                <a:lnTo>
                  <a:pt x="868807" y="894422"/>
                </a:lnTo>
                <a:lnTo>
                  <a:pt x="888352" y="881240"/>
                </a:lnTo>
                <a:lnTo>
                  <a:pt x="912304" y="876414"/>
                </a:lnTo>
                <a:lnTo>
                  <a:pt x="936269" y="881240"/>
                </a:lnTo>
                <a:lnTo>
                  <a:pt x="955814" y="894422"/>
                </a:lnTo>
                <a:lnTo>
                  <a:pt x="968984" y="913980"/>
                </a:lnTo>
                <a:lnTo>
                  <a:pt x="973810" y="937945"/>
                </a:lnTo>
                <a:lnTo>
                  <a:pt x="973810" y="882713"/>
                </a:lnTo>
                <a:lnTo>
                  <a:pt x="971283" y="878941"/>
                </a:lnTo>
                <a:lnTo>
                  <a:pt x="967511" y="876414"/>
                </a:lnTo>
                <a:lnTo>
                  <a:pt x="944841" y="861187"/>
                </a:lnTo>
                <a:lnTo>
                  <a:pt x="912304" y="854697"/>
                </a:lnTo>
                <a:lnTo>
                  <a:pt x="879767" y="861187"/>
                </a:lnTo>
                <a:lnTo>
                  <a:pt x="853338" y="878941"/>
                </a:lnTo>
                <a:lnTo>
                  <a:pt x="835583" y="905395"/>
                </a:lnTo>
                <a:lnTo>
                  <a:pt x="829094" y="937945"/>
                </a:lnTo>
                <a:lnTo>
                  <a:pt x="835583" y="970495"/>
                </a:lnTo>
                <a:lnTo>
                  <a:pt x="853338" y="996937"/>
                </a:lnTo>
                <a:lnTo>
                  <a:pt x="879767" y="1014704"/>
                </a:lnTo>
                <a:lnTo>
                  <a:pt x="912304" y="1021194"/>
                </a:lnTo>
                <a:lnTo>
                  <a:pt x="944841" y="1014704"/>
                </a:lnTo>
                <a:lnTo>
                  <a:pt x="967511" y="999477"/>
                </a:lnTo>
                <a:lnTo>
                  <a:pt x="971283" y="996937"/>
                </a:lnTo>
                <a:lnTo>
                  <a:pt x="989037" y="970495"/>
                </a:lnTo>
                <a:lnTo>
                  <a:pt x="995527" y="937945"/>
                </a:lnTo>
                <a:close/>
              </a:path>
              <a:path w="2129790" h="2035810">
                <a:moveTo>
                  <a:pt x="995527" y="269062"/>
                </a:moveTo>
                <a:lnTo>
                  <a:pt x="989037" y="236816"/>
                </a:lnTo>
                <a:lnTo>
                  <a:pt x="973810" y="214109"/>
                </a:lnTo>
                <a:lnTo>
                  <a:pt x="973810" y="269062"/>
                </a:lnTo>
                <a:lnTo>
                  <a:pt x="968984" y="293039"/>
                </a:lnTo>
                <a:lnTo>
                  <a:pt x="955814" y="312585"/>
                </a:lnTo>
                <a:lnTo>
                  <a:pt x="936269" y="325767"/>
                </a:lnTo>
                <a:lnTo>
                  <a:pt x="912304" y="330593"/>
                </a:lnTo>
                <a:lnTo>
                  <a:pt x="888352" y="325767"/>
                </a:lnTo>
                <a:lnTo>
                  <a:pt x="868807" y="312585"/>
                </a:lnTo>
                <a:lnTo>
                  <a:pt x="855624" y="293039"/>
                </a:lnTo>
                <a:lnTo>
                  <a:pt x="850798" y="269062"/>
                </a:lnTo>
                <a:lnTo>
                  <a:pt x="855624" y="245097"/>
                </a:lnTo>
                <a:lnTo>
                  <a:pt x="868807" y="225539"/>
                </a:lnTo>
                <a:lnTo>
                  <a:pt x="888352" y="212369"/>
                </a:lnTo>
                <a:lnTo>
                  <a:pt x="912304" y="207530"/>
                </a:lnTo>
                <a:lnTo>
                  <a:pt x="936269" y="212369"/>
                </a:lnTo>
                <a:lnTo>
                  <a:pt x="955814" y="225539"/>
                </a:lnTo>
                <a:lnTo>
                  <a:pt x="968984" y="245097"/>
                </a:lnTo>
                <a:lnTo>
                  <a:pt x="973810" y="269062"/>
                </a:lnTo>
                <a:lnTo>
                  <a:pt x="973810" y="214109"/>
                </a:lnTo>
                <a:lnTo>
                  <a:pt x="971283" y="210337"/>
                </a:lnTo>
                <a:lnTo>
                  <a:pt x="967143" y="207530"/>
                </a:lnTo>
                <a:lnTo>
                  <a:pt x="944841" y="192417"/>
                </a:lnTo>
                <a:lnTo>
                  <a:pt x="912304" y="185813"/>
                </a:lnTo>
                <a:lnTo>
                  <a:pt x="879767" y="192316"/>
                </a:lnTo>
                <a:lnTo>
                  <a:pt x="853338" y="210070"/>
                </a:lnTo>
                <a:lnTo>
                  <a:pt x="835583" y="236512"/>
                </a:lnTo>
                <a:lnTo>
                  <a:pt x="829094" y="269062"/>
                </a:lnTo>
                <a:lnTo>
                  <a:pt x="835583" y="301625"/>
                </a:lnTo>
                <a:lnTo>
                  <a:pt x="853338" y="328066"/>
                </a:lnTo>
                <a:lnTo>
                  <a:pt x="879767" y="345821"/>
                </a:lnTo>
                <a:lnTo>
                  <a:pt x="912304" y="352310"/>
                </a:lnTo>
                <a:lnTo>
                  <a:pt x="944841" y="345821"/>
                </a:lnTo>
                <a:lnTo>
                  <a:pt x="967511" y="330593"/>
                </a:lnTo>
                <a:lnTo>
                  <a:pt x="971283" y="328066"/>
                </a:lnTo>
                <a:lnTo>
                  <a:pt x="989037" y="301625"/>
                </a:lnTo>
                <a:lnTo>
                  <a:pt x="995527" y="269062"/>
                </a:lnTo>
                <a:close/>
              </a:path>
              <a:path w="2129790" h="2035810">
                <a:moveTo>
                  <a:pt x="1254950" y="0"/>
                </a:moveTo>
                <a:lnTo>
                  <a:pt x="1185443" y="0"/>
                </a:lnTo>
                <a:lnTo>
                  <a:pt x="1191780" y="4267"/>
                </a:lnTo>
                <a:lnTo>
                  <a:pt x="1220190" y="10033"/>
                </a:lnTo>
                <a:lnTo>
                  <a:pt x="1248613" y="4267"/>
                </a:lnTo>
                <a:lnTo>
                  <a:pt x="1254950" y="0"/>
                </a:lnTo>
                <a:close/>
              </a:path>
              <a:path w="2129790" h="2035810">
                <a:moveTo>
                  <a:pt x="1293393" y="1962378"/>
                </a:moveTo>
                <a:lnTo>
                  <a:pt x="1287614" y="1933981"/>
                </a:lnTo>
                <a:lnTo>
                  <a:pt x="1271892" y="1910727"/>
                </a:lnTo>
                <a:lnTo>
                  <a:pt x="1248613" y="1895017"/>
                </a:lnTo>
                <a:lnTo>
                  <a:pt x="1220190" y="1889252"/>
                </a:lnTo>
                <a:lnTo>
                  <a:pt x="1191463" y="1895017"/>
                </a:lnTo>
                <a:lnTo>
                  <a:pt x="1168222" y="1910727"/>
                </a:lnTo>
                <a:lnTo>
                  <a:pt x="1152677" y="1933981"/>
                </a:lnTo>
                <a:lnTo>
                  <a:pt x="1147000" y="1962378"/>
                </a:lnTo>
                <a:lnTo>
                  <a:pt x="1152779" y="1990763"/>
                </a:lnTo>
                <a:lnTo>
                  <a:pt x="1168501" y="2014016"/>
                </a:lnTo>
                <a:lnTo>
                  <a:pt x="1191780" y="2029726"/>
                </a:lnTo>
                <a:lnTo>
                  <a:pt x="1220190" y="2035492"/>
                </a:lnTo>
                <a:lnTo>
                  <a:pt x="1248613" y="2029726"/>
                </a:lnTo>
                <a:lnTo>
                  <a:pt x="1271892" y="2014016"/>
                </a:lnTo>
                <a:lnTo>
                  <a:pt x="1287614" y="1990763"/>
                </a:lnTo>
                <a:lnTo>
                  <a:pt x="1293393" y="1962378"/>
                </a:lnTo>
                <a:close/>
              </a:path>
              <a:path w="2129790" h="2035810">
                <a:moveTo>
                  <a:pt x="1293393" y="1287462"/>
                </a:moveTo>
                <a:lnTo>
                  <a:pt x="1287614" y="1259078"/>
                </a:lnTo>
                <a:lnTo>
                  <a:pt x="1271892" y="1235824"/>
                </a:lnTo>
                <a:lnTo>
                  <a:pt x="1248613" y="1220114"/>
                </a:lnTo>
                <a:lnTo>
                  <a:pt x="1220190" y="1214348"/>
                </a:lnTo>
                <a:lnTo>
                  <a:pt x="1191463" y="1220114"/>
                </a:lnTo>
                <a:lnTo>
                  <a:pt x="1168222" y="1235824"/>
                </a:lnTo>
                <a:lnTo>
                  <a:pt x="1152677" y="1259078"/>
                </a:lnTo>
                <a:lnTo>
                  <a:pt x="1147000" y="1287462"/>
                </a:lnTo>
                <a:lnTo>
                  <a:pt x="1152779" y="1315859"/>
                </a:lnTo>
                <a:lnTo>
                  <a:pt x="1168501" y="1339100"/>
                </a:lnTo>
                <a:lnTo>
                  <a:pt x="1191780" y="1354810"/>
                </a:lnTo>
                <a:lnTo>
                  <a:pt x="1220190" y="1360589"/>
                </a:lnTo>
                <a:lnTo>
                  <a:pt x="1248613" y="1354810"/>
                </a:lnTo>
                <a:lnTo>
                  <a:pt x="1271892" y="1339100"/>
                </a:lnTo>
                <a:lnTo>
                  <a:pt x="1287614" y="1315859"/>
                </a:lnTo>
                <a:lnTo>
                  <a:pt x="1293393" y="1287462"/>
                </a:lnTo>
                <a:close/>
              </a:path>
              <a:path w="2129790" h="2035810">
                <a:moveTo>
                  <a:pt x="1293393" y="611822"/>
                </a:moveTo>
                <a:lnTo>
                  <a:pt x="1287614" y="583438"/>
                </a:lnTo>
                <a:lnTo>
                  <a:pt x="1271892" y="560184"/>
                </a:lnTo>
                <a:lnTo>
                  <a:pt x="1248613" y="544474"/>
                </a:lnTo>
                <a:lnTo>
                  <a:pt x="1220190" y="538708"/>
                </a:lnTo>
                <a:lnTo>
                  <a:pt x="1191463" y="544474"/>
                </a:lnTo>
                <a:lnTo>
                  <a:pt x="1168222" y="560184"/>
                </a:lnTo>
                <a:lnTo>
                  <a:pt x="1152677" y="583438"/>
                </a:lnTo>
                <a:lnTo>
                  <a:pt x="1147000" y="611822"/>
                </a:lnTo>
                <a:lnTo>
                  <a:pt x="1152779" y="640219"/>
                </a:lnTo>
                <a:lnTo>
                  <a:pt x="1168501" y="663460"/>
                </a:lnTo>
                <a:lnTo>
                  <a:pt x="1191780" y="679170"/>
                </a:lnTo>
                <a:lnTo>
                  <a:pt x="1220190" y="684949"/>
                </a:lnTo>
                <a:lnTo>
                  <a:pt x="1248613" y="679170"/>
                </a:lnTo>
                <a:lnTo>
                  <a:pt x="1271892" y="663460"/>
                </a:lnTo>
                <a:lnTo>
                  <a:pt x="1287614" y="640219"/>
                </a:lnTo>
                <a:lnTo>
                  <a:pt x="1293393" y="611822"/>
                </a:lnTo>
                <a:close/>
              </a:path>
              <a:path w="2129790" h="2035810">
                <a:moveTo>
                  <a:pt x="1562823" y="1606092"/>
                </a:moveTo>
                <a:lnTo>
                  <a:pt x="1556232" y="1573847"/>
                </a:lnTo>
                <a:lnTo>
                  <a:pt x="1541119" y="1551520"/>
                </a:lnTo>
                <a:lnTo>
                  <a:pt x="1541119" y="1606092"/>
                </a:lnTo>
                <a:lnTo>
                  <a:pt x="1536293" y="1630070"/>
                </a:lnTo>
                <a:lnTo>
                  <a:pt x="1523123" y="1649615"/>
                </a:lnTo>
                <a:lnTo>
                  <a:pt x="1503578" y="1662798"/>
                </a:lnTo>
                <a:lnTo>
                  <a:pt x="1479613" y="1667624"/>
                </a:lnTo>
                <a:lnTo>
                  <a:pt x="1455661" y="1662798"/>
                </a:lnTo>
                <a:lnTo>
                  <a:pt x="1436103" y="1649615"/>
                </a:lnTo>
                <a:lnTo>
                  <a:pt x="1422933" y="1630070"/>
                </a:lnTo>
                <a:lnTo>
                  <a:pt x="1418107" y="1606092"/>
                </a:lnTo>
                <a:lnTo>
                  <a:pt x="1422933" y="1582127"/>
                </a:lnTo>
                <a:lnTo>
                  <a:pt x="1436103" y="1562569"/>
                </a:lnTo>
                <a:lnTo>
                  <a:pt x="1455661" y="1549400"/>
                </a:lnTo>
                <a:lnTo>
                  <a:pt x="1479613" y="1544561"/>
                </a:lnTo>
                <a:lnTo>
                  <a:pt x="1503578" y="1549400"/>
                </a:lnTo>
                <a:lnTo>
                  <a:pt x="1523123" y="1562569"/>
                </a:lnTo>
                <a:lnTo>
                  <a:pt x="1536293" y="1582127"/>
                </a:lnTo>
                <a:lnTo>
                  <a:pt x="1541119" y="1606092"/>
                </a:lnTo>
                <a:lnTo>
                  <a:pt x="1541119" y="1551520"/>
                </a:lnTo>
                <a:lnTo>
                  <a:pt x="1538312" y="1547368"/>
                </a:lnTo>
                <a:lnTo>
                  <a:pt x="1534172" y="1544561"/>
                </a:lnTo>
                <a:lnTo>
                  <a:pt x="1511846" y="1529448"/>
                </a:lnTo>
                <a:lnTo>
                  <a:pt x="1479613" y="1522844"/>
                </a:lnTo>
                <a:lnTo>
                  <a:pt x="1447076" y="1529346"/>
                </a:lnTo>
                <a:lnTo>
                  <a:pt x="1420634" y="1547101"/>
                </a:lnTo>
                <a:lnTo>
                  <a:pt x="1402892" y="1573542"/>
                </a:lnTo>
                <a:lnTo>
                  <a:pt x="1396403" y="1606092"/>
                </a:lnTo>
                <a:lnTo>
                  <a:pt x="1402892" y="1638655"/>
                </a:lnTo>
                <a:lnTo>
                  <a:pt x="1420634" y="1665097"/>
                </a:lnTo>
                <a:lnTo>
                  <a:pt x="1447076" y="1682851"/>
                </a:lnTo>
                <a:lnTo>
                  <a:pt x="1479613" y="1689341"/>
                </a:lnTo>
                <a:lnTo>
                  <a:pt x="1512150" y="1682851"/>
                </a:lnTo>
                <a:lnTo>
                  <a:pt x="1534820" y="1667624"/>
                </a:lnTo>
                <a:lnTo>
                  <a:pt x="1538592" y="1665097"/>
                </a:lnTo>
                <a:lnTo>
                  <a:pt x="1556334" y="1638655"/>
                </a:lnTo>
                <a:lnTo>
                  <a:pt x="1562823" y="1606092"/>
                </a:lnTo>
                <a:close/>
              </a:path>
              <a:path w="2129790" h="2035810">
                <a:moveTo>
                  <a:pt x="1562823" y="937945"/>
                </a:moveTo>
                <a:lnTo>
                  <a:pt x="1556232" y="905395"/>
                </a:lnTo>
                <a:lnTo>
                  <a:pt x="1541119" y="883094"/>
                </a:lnTo>
                <a:lnTo>
                  <a:pt x="1541119" y="937945"/>
                </a:lnTo>
                <a:lnTo>
                  <a:pt x="1536293" y="961910"/>
                </a:lnTo>
                <a:lnTo>
                  <a:pt x="1523123" y="981468"/>
                </a:lnTo>
                <a:lnTo>
                  <a:pt x="1503578" y="994651"/>
                </a:lnTo>
                <a:lnTo>
                  <a:pt x="1479613" y="999477"/>
                </a:lnTo>
                <a:lnTo>
                  <a:pt x="1455661" y="994651"/>
                </a:lnTo>
                <a:lnTo>
                  <a:pt x="1436103" y="981468"/>
                </a:lnTo>
                <a:lnTo>
                  <a:pt x="1422933" y="961910"/>
                </a:lnTo>
                <a:lnTo>
                  <a:pt x="1418107" y="937945"/>
                </a:lnTo>
                <a:lnTo>
                  <a:pt x="1422933" y="913980"/>
                </a:lnTo>
                <a:lnTo>
                  <a:pt x="1436103" y="894422"/>
                </a:lnTo>
                <a:lnTo>
                  <a:pt x="1455661" y="881240"/>
                </a:lnTo>
                <a:lnTo>
                  <a:pt x="1479613" y="876414"/>
                </a:lnTo>
                <a:lnTo>
                  <a:pt x="1503578" y="881240"/>
                </a:lnTo>
                <a:lnTo>
                  <a:pt x="1523123" y="894422"/>
                </a:lnTo>
                <a:lnTo>
                  <a:pt x="1536293" y="913980"/>
                </a:lnTo>
                <a:lnTo>
                  <a:pt x="1541119" y="937945"/>
                </a:lnTo>
                <a:lnTo>
                  <a:pt x="1541119" y="883094"/>
                </a:lnTo>
                <a:lnTo>
                  <a:pt x="1538312" y="878941"/>
                </a:lnTo>
                <a:lnTo>
                  <a:pt x="1534541" y="876414"/>
                </a:lnTo>
                <a:lnTo>
                  <a:pt x="1511846" y="861187"/>
                </a:lnTo>
                <a:lnTo>
                  <a:pt x="1479613" y="854697"/>
                </a:lnTo>
                <a:lnTo>
                  <a:pt x="1447076" y="861187"/>
                </a:lnTo>
                <a:lnTo>
                  <a:pt x="1420634" y="878941"/>
                </a:lnTo>
                <a:lnTo>
                  <a:pt x="1402892" y="905395"/>
                </a:lnTo>
                <a:lnTo>
                  <a:pt x="1396403" y="937945"/>
                </a:lnTo>
                <a:lnTo>
                  <a:pt x="1402892" y="970495"/>
                </a:lnTo>
                <a:lnTo>
                  <a:pt x="1420634" y="996937"/>
                </a:lnTo>
                <a:lnTo>
                  <a:pt x="1447076" y="1014704"/>
                </a:lnTo>
                <a:lnTo>
                  <a:pt x="1479613" y="1021194"/>
                </a:lnTo>
                <a:lnTo>
                  <a:pt x="1512150" y="1014704"/>
                </a:lnTo>
                <a:lnTo>
                  <a:pt x="1534820" y="999477"/>
                </a:lnTo>
                <a:lnTo>
                  <a:pt x="1538592" y="996937"/>
                </a:lnTo>
                <a:lnTo>
                  <a:pt x="1556334" y="970495"/>
                </a:lnTo>
                <a:lnTo>
                  <a:pt x="1562823" y="937945"/>
                </a:lnTo>
                <a:close/>
              </a:path>
              <a:path w="2129790" h="2035810">
                <a:moveTo>
                  <a:pt x="1562823" y="269062"/>
                </a:moveTo>
                <a:lnTo>
                  <a:pt x="1556232" y="236816"/>
                </a:lnTo>
                <a:lnTo>
                  <a:pt x="1541119" y="214490"/>
                </a:lnTo>
                <a:lnTo>
                  <a:pt x="1541119" y="269062"/>
                </a:lnTo>
                <a:lnTo>
                  <a:pt x="1536293" y="293039"/>
                </a:lnTo>
                <a:lnTo>
                  <a:pt x="1523123" y="312585"/>
                </a:lnTo>
                <a:lnTo>
                  <a:pt x="1503578" y="325767"/>
                </a:lnTo>
                <a:lnTo>
                  <a:pt x="1479613" y="330593"/>
                </a:lnTo>
                <a:lnTo>
                  <a:pt x="1455661" y="325767"/>
                </a:lnTo>
                <a:lnTo>
                  <a:pt x="1436103" y="312585"/>
                </a:lnTo>
                <a:lnTo>
                  <a:pt x="1422933" y="293039"/>
                </a:lnTo>
                <a:lnTo>
                  <a:pt x="1418107" y="269062"/>
                </a:lnTo>
                <a:lnTo>
                  <a:pt x="1422933" y="245097"/>
                </a:lnTo>
                <a:lnTo>
                  <a:pt x="1436103" y="225539"/>
                </a:lnTo>
                <a:lnTo>
                  <a:pt x="1455661" y="212369"/>
                </a:lnTo>
                <a:lnTo>
                  <a:pt x="1479613" y="207530"/>
                </a:lnTo>
                <a:lnTo>
                  <a:pt x="1503578" y="212369"/>
                </a:lnTo>
                <a:lnTo>
                  <a:pt x="1523123" y="225539"/>
                </a:lnTo>
                <a:lnTo>
                  <a:pt x="1536293" y="245097"/>
                </a:lnTo>
                <a:lnTo>
                  <a:pt x="1541119" y="269062"/>
                </a:lnTo>
                <a:lnTo>
                  <a:pt x="1541119" y="214490"/>
                </a:lnTo>
                <a:lnTo>
                  <a:pt x="1538312" y="210337"/>
                </a:lnTo>
                <a:lnTo>
                  <a:pt x="1534172" y="207530"/>
                </a:lnTo>
                <a:lnTo>
                  <a:pt x="1511846" y="192417"/>
                </a:lnTo>
                <a:lnTo>
                  <a:pt x="1479613" y="185813"/>
                </a:lnTo>
                <a:lnTo>
                  <a:pt x="1447076" y="192316"/>
                </a:lnTo>
                <a:lnTo>
                  <a:pt x="1420634" y="210070"/>
                </a:lnTo>
                <a:lnTo>
                  <a:pt x="1402892" y="236512"/>
                </a:lnTo>
                <a:lnTo>
                  <a:pt x="1396403" y="269062"/>
                </a:lnTo>
                <a:lnTo>
                  <a:pt x="1402892" y="301625"/>
                </a:lnTo>
                <a:lnTo>
                  <a:pt x="1420634" y="328066"/>
                </a:lnTo>
                <a:lnTo>
                  <a:pt x="1447076" y="345821"/>
                </a:lnTo>
                <a:lnTo>
                  <a:pt x="1479613" y="352310"/>
                </a:lnTo>
                <a:lnTo>
                  <a:pt x="1512150" y="345821"/>
                </a:lnTo>
                <a:lnTo>
                  <a:pt x="1534820" y="330593"/>
                </a:lnTo>
                <a:lnTo>
                  <a:pt x="1538592" y="328066"/>
                </a:lnTo>
                <a:lnTo>
                  <a:pt x="1556334" y="301625"/>
                </a:lnTo>
                <a:lnTo>
                  <a:pt x="1562823" y="269062"/>
                </a:lnTo>
                <a:close/>
              </a:path>
              <a:path w="2129790" h="2035810">
                <a:moveTo>
                  <a:pt x="1828076" y="0"/>
                </a:moveTo>
                <a:lnTo>
                  <a:pt x="1758581" y="0"/>
                </a:lnTo>
                <a:lnTo>
                  <a:pt x="1764906" y="4267"/>
                </a:lnTo>
                <a:lnTo>
                  <a:pt x="1793328" y="10033"/>
                </a:lnTo>
                <a:lnTo>
                  <a:pt x="1821751" y="4267"/>
                </a:lnTo>
                <a:lnTo>
                  <a:pt x="1828076" y="0"/>
                </a:lnTo>
                <a:close/>
              </a:path>
              <a:path w="2129790" h="2035810">
                <a:moveTo>
                  <a:pt x="1866531" y="1962378"/>
                </a:moveTo>
                <a:lnTo>
                  <a:pt x="1860753" y="1933981"/>
                </a:lnTo>
                <a:lnTo>
                  <a:pt x="1845030" y="1910727"/>
                </a:lnTo>
                <a:lnTo>
                  <a:pt x="1821751" y="1895017"/>
                </a:lnTo>
                <a:lnTo>
                  <a:pt x="1793328" y="1889252"/>
                </a:lnTo>
                <a:lnTo>
                  <a:pt x="1764906" y="1895017"/>
                </a:lnTo>
                <a:lnTo>
                  <a:pt x="1741627" y="1910727"/>
                </a:lnTo>
                <a:lnTo>
                  <a:pt x="1725904" y="1933981"/>
                </a:lnTo>
                <a:lnTo>
                  <a:pt x="1720126" y="1962378"/>
                </a:lnTo>
                <a:lnTo>
                  <a:pt x="1725904" y="1990763"/>
                </a:lnTo>
                <a:lnTo>
                  <a:pt x="1741627" y="2014016"/>
                </a:lnTo>
                <a:lnTo>
                  <a:pt x="1764906" y="2029726"/>
                </a:lnTo>
                <a:lnTo>
                  <a:pt x="1793328" y="2035492"/>
                </a:lnTo>
                <a:lnTo>
                  <a:pt x="1821751" y="2029726"/>
                </a:lnTo>
                <a:lnTo>
                  <a:pt x="1845030" y="2014016"/>
                </a:lnTo>
                <a:lnTo>
                  <a:pt x="1860753" y="1990763"/>
                </a:lnTo>
                <a:lnTo>
                  <a:pt x="1866531" y="1962378"/>
                </a:lnTo>
                <a:close/>
              </a:path>
              <a:path w="2129790" h="2035810">
                <a:moveTo>
                  <a:pt x="1866531" y="1287462"/>
                </a:moveTo>
                <a:lnTo>
                  <a:pt x="1860753" y="1259078"/>
                </a:lnTo>
                <a:lnTo>
                  <a:pt x="1845030" y="1235824"/>
                </a:lnTo>
                <a:lnTo>
                  <a:pt x="1821751" y="1220114"/>
                </a:lnTo>
                <a:lnTo>
                  <a:pt x="1793328" y="1214348"/>
                </a:lnTo>
                <a:lnTo>
                  <a:pt x="1764906" y="1220114"/>
                </a:lnTo>
                <a:lnTo>
                  <a:pt x="1741627" y="1235824"/>
                </a:lnTo>
                <a:lnTo>
                  <a:pt x="1725904" y="1259078"/>
                </a:lnTo>
                <a:lnTo>
                  <a:pt x="1720126" y="1287462"/>
                </a:lnTo>
                <a:lnTo>
                  <a:pt x="1725904" y="1315859"/>
                </a:lnTo>
                <a:lnTo>
                  <a:pt x="1741627" y="1339100"/>
                </a:lnTo>
                <a:lnTo>
                  <a:pt x="1764906" y="1354810"/>
                </a:lnTo>
                <a:lnTo>
                  <a:pt x="1793328" y="1360589"/>
                </a:lnTo>
                <a:lnTo>
                  <a:pt x="1821751" y="1354810"/>
                </a:lnTo>
                <a:lnTo>
                  <a:pt x="1845030" y="1339100"/>
                </a:lnTo>
                <a:lnTo>
                  <a:pt x="1860753" y="1315859"/>
                </a:lnTo>
                <a:lnTo>
                  <a:pt x="1866531" y="1287462"/>
                </a:lnTo>
                <a:close/>
              </a:path>
              <a:path w="2129790" h="2035810">
                <a:moveTo>
                  <a:pt x="1866531" y="611822"/>
                </a:moveTo>
                <a:lnTo>
                  <a:pt x="1860753" y="583438"/>
                </a:lnTo>
                <a:lnTo>
                  <a:pt x="1845030" y="560184"/>
                </a:lnTo>
                <a:lnTo>
                  <a:pt x="1821751" y="544474"/>
                </a:lnTo>
                <a:lnTo>
                  <a:pt x="1793328" y="538708"/>
                </a:lnTo>
                <a:lnTo>
                  <a:pt x="1764906" y="544474"/>
                </a:lnTo>
                <a:lnTo>
                  <a:pt x="1741627" y="560184"/>
                </a:lnTo>
                <a:lnTo>
                  <a:pt x="1725904" y="583438"/>
                </a:lnTo>
                <a:lnTo>
                  <a:pt x="1720126" y="611822"/>
                </a:lnTo>
                <a:lnTo>
                  <a:pt x="1725904" y="640219"/>
                </a:lnTo>
                <a:lnTo>
                  <a:pt x="1741627" y="663460"/>
                </a:lnTo>
                <a:lnTo>
                  <a:pt x="1764906" y="679170"/>
                </a:lnTo>
                <a:lnTo>
                  <a:pt x="1793328" y="684949"/>
                </a:lnTo>
                <a:lnTo>
                  <a:pt x="1821751" y="679170"/>
                </a:lnTo>
                <a:lnTo>
                  <a:pt x="1845030" y="663460"/>
                </a:lnTo>
                <a:lnTo>
                  <a:pt x="1860753" y="640219"/>
                </a:lnTo>
                <a:lnTo>
                  <a:pt x="1866531" y="611822"/>
                </a:lnTo>
                <a:close/>
              </a:path>
              <a:path w="2129790" h="2035810">
                <a:moveTo>
                  <a:pt x="2129409" y="1606092"/>
                </a:moveTo>
                <a:lnTo>
                  <a:pt x="2122817" y="1573847"/>
                </a:lnTo>
                <a:lnTo>
                  <a:pt x="2107704" y="1551520"/>
                </a:lnTo>
                <a:lnTo>
                  <a:pt x="2107704" y="1606092"/>
                </a:lnTo>
                <a:lnTo>
                  <a:pt x="2102878" y="1630070"/>
                </a:lnTo>
                <a:lnTo>
                  <a:pt x="2089708" y="1649615"/>
                </a:lnTo>
                <a:lnTo>
                  <a:pt x="2070150" y="1662798"/>
                </a:lnTo>
                <a:lnTo>
                  <a:pt x="2046198" y="1667624"/>
                </a:lnTo>
                <a:lnTo>
                  <a:pt x="2022233" y="1662798"/>
                </a:lnTo>
                <a:lnTo>
                  <a:pt x="2002688" y="1649615"/>
                </a:lnTo>
                <a:lnTo>
                  <a:pt x="1989518" y="1630070"/>
                </a:lnTo>
                <a:lnTo>
                  <a:pt x="1984692" y="1606092"/>
                </a:lnTo>
                <a:lnTo>
                  <a:pt x="1989518" y="1582127"/>
                </a:lnTo>
                <a:lnTo>
                  <a:pt x="2002688" y="1562569"/>
                </a:lnTo>
                <a:lnTo>
                  <a:pt x="2022233" y="1549400"/>
                </a:lnTo>
                <a:lnTo>
                  <a:pt x="2046198" y="1544561"/>
                </a:lnTo>
                <a:lnTo>
                  <a:pt x="2070150" y="1549400"/>
                </a:lnTo>
                <a:lnTo>
                  <a:pt x="2089708" y="1562569"/>
                </a:lnTo>
                <a:lnTo>
                  <a:pt x="2102878" y="1582127"/>
                </a:lnTo>
                <a:lnTo>
                  <a:pt x="2107704" y="1606092"/>
                </a:lnTo>
                <a:lnTo>
                  <a:pt x="2107704" y="1551520"/>
                </a:lnTo>
                <a:lnTo>
                  <a:pt x="2104898" y="1547368"/>
                </a:lnTo>
                <a:lnTo>
                  <a:pt x="2100757" y="1544561"/>
                </a:lnTo>
                <a:lnTo>
                  <a:pt x="2078431" y="1529448"/>
                </a:lnTo>
                <a:lnTo>
                  <a:pt x="2046198" y="1522844"/>
                </a:lnTo>
                <a:lnTo>
                  <a:pt x="2013661" y="1529346"/>
                </a:lnTo>
                <a:lnTo>
                  <a:pt x="1987219" y="1547101"/>
                </a:lnTo>
                <a:lnTo>
                  <a:pt x="1969477" y="1573542"/>
                </a:lnTo>
                <a:lnTo>
                  <a:pt x="1962988" y="1606092"/>
                </a:lnTo>
                <a:lnTo>
                  <a:pt x="1969477" y="1638655"/>
                </a:lnTo>
                <a:lnTo>
                  <a:pt x="1987219" y="1665097"/>
                </a:lnTo>
                <a:lnTo>
                  <a:pt x="2013661" y="1682851"/>
                </a:lnTo>
                <a:lnTo>
                  <a:pt x="2046198" y="1689341"/>
                </a:lnTo>
                <a:lnTo>
                  <a:pt x="2078736" y="1682851"/>
                </a:lnTo>
                <a:lnTo>
                  <a:pt x="2101392" y="1667624"/>
                </a:lnTo>
                <a:lnTo>
                  <a:pt x="2105164" y="1665097"/>
                </a:lnTo>
                <a:lnTo>
                  <a:pt x="2122919" y="1638655"/>
                </a:lnTo>
                <a:lnTo>
                  <a:pt x="2129409" y="1606092"/>
                </a:lnTo>
                <a:close/>
              </a:path>
              <a:path w="2129790" h="2035810">
                <a:moveTo>
                  <a:pt x="2129409" y="937945"/>
                </a:moveTo>
                <a:lnTo>
                  <a:pt x="2122817" y="905395"/>
                </a:lnTo>
                <a:lnTo>
                  <a:pt x="2107704" y="883094"/>
                </a:lnTo>
                <a:lnTo>
                  <a:pt x="2107704" y="937945"/>
                </a:lnTo>
                <a:lnTo>
                  <a:pt x="2102878" y="961910"/>
                </a:lnTo>
                <a:lnTo>
                  <a:pt x="2089708" y="981468"/>
                </a:lnTo>
                <a:lnTo>
                  <a:pt x="2070150" y="994651"/>
                </a:lnTo>
                <a:lnTo>
                  <a:pt x="2046198" y="999477"/>
                </a:lnTo>
                <a:lnTo>
                  <a:pt x="2022233" y="994651"/>
                </a:lnTo>
                <a:lnTo>
                  <a:pt x="2002688" y="981468"/>
                </a:lnTo>
                <a:lnTo>
                  <a:pt x="1989518" y="961910"/>
                </a:lnTo>
                <a:lnTo>
                  <a:pt x="1984692" y="937945"/>
                </a:lnTo>
                <a:lnTo>
                  <a:pt x="1989518" y="913980"/>
                </a:lnTo>
                <a:lnTo>
                  <a:pt x="2002688" y="894422"/>
                </a:lnTo>
                <a:lnTo>
                  <a:pt x="2022233" y="881240"/>
                </a:lnTo>
                <a:lnTo>
                  <a:pt x="2046198" y="876414"/>
                </a:lnTo>
                <a:lnTo>
                  <a:pt x="2070150" y="881240"/>
                </a:lnTo>
                <a:lnTo>
                  <a:pt x="2089708" y="894422"/>
                </a:lnTo>
                <a:lnTo>
                  <a:pt x="2102878" y="913980"/>
                </a:lnTo>
                <a:lnTo>
                  <a:pt x="2107704" y="937945"/>
                </a:lnTo>
                <a:lnTo>
                  <a:pt x="2107704" y="883094"/>
                </a:lnTo>
                <a:lnTo>
                  <a:pt x="2104898" y="878941"/>
                </a:lnTo>
                <a:lnTo>
                  <a:pt x="2101126" y="876414"/>
                </a:lnTo>
                <a:lnTo>
                  <a:pt x="2078431" y="861187"/>
                </a:lnTo>
                <a:lnTo>
                  <a:pt x="2046198" y="854697"/>
                </a:lnTo>
                <a:lnTo>
                  <a:pt x="2013661" y="861187"/>
                </a:lnTo>
                <a:lnTo>
                  <a:pt x="1987219" y="878941"/>
                </a:lnTo>
                <a:lnTo>
                  <a:pt x="1969477" y="905395"/>
                </a:lnTo>
                <a:lnTo>
                  <a:pt x="1962988" y="937945"/>
                </a:lnTo>
                <a:lnTo>
                  <a:pt x="1969477" y="970495"/>
                </a:lnTo>
                <a:lnTo>
                  <a:pt x="1987219" y="996937"/>
                </a:lnTo>
                <a:lnTo>
                  <a:pt x="2013661" y="1014704"/>
                </a:lnTo>
                <a:lnTo>
                  <a:pt x="2046198" y="1021194"/>
                </a:lnTo>
                <a:lnTo>
                  <a:pt x="2078736" y="1014704"/>
                </a:lnTo>
                <a:lnTo>
                  <a:pt x="2101392" y="999477"/>
                </a:lnTo>
                <a:lnTo>
                  <a:pt x="2105164" y="996937"/>
                </a:lnTo>
                <a:lnTo>
                  <a:pt x="2122919" y="970495"/>
                </a:lnTo>
                <a:lnTo>
                  <a:pt x="2129409" y="937945"/>
                </a:lnTo>
                <a:close/>
              </a:path>
              <a:path w="2129790" h="2035810">
                <a:moveTo>
                  <a:pt x="2129409" y="269062"/>
                </a:moveTo>
                <a:lnTo>
                  <a:pt x="2122817" y="236816"/>
                </a:lnTo>
                <a:lnTo>
                  <a:pt x="2107704" y="214490"/>
                </a:lnTo>
                <a:lnTo>
                  <a:pt x="2107704" y="269062"/>
                </a:lnTo>
                <a:lnTo>
                  <a:pt x="2102878" y="293039"/>
                </a:lnTo>
                <a:lnTo>
                  <a:pt x="2089708" y="312585"/>
                </a:lnTo>
                <a:lnTo>
                  <a:pt x="2070150" y="325767"/>
                </a:lnTo>
                <a:lnTo>
                  <a:pt x="2046198" y="330593"/>
                </a:lnTo>
                <a:lnTo>
                  <a:pt x="2022233" y="325767"/>
                </a:lnTo>
                <a:lnTo>
                  <a:pt x="2002688" y="312585"/>
                </a:lnTo>
                <a:lnTo>
                  <a:pt x="1989518" y="293039"/>
                </a:lnTo>
                <a:lnTo>
                  <a:pt x="1984692" y="269062"/>
                </a:lnTo>
                <a:lnTo>
                  <a:pt x="1989518" y="245097"/>
                </a:lnTo>
                <a:lnTo>
                  <a:pt x="2002688" y="225539"/>
                </a:lnTo>
                <a:lnTo>
                  <a:pt x="2022233" y="212369"/>
                </a:lnTo>
                <a:lnTo>
                  <a:pt x="2046198" y="207530"/>
                </a:lnTo>
                <a:lnTo>
                  <a:pt x="2070150" y="212369"/>
                </a:lnTo>
                <a:lnTo>
                  <a:pt x="2089708" y="225539"/>
                </a:lnTo>
                <a:lnTo>
                  <a:pt x="2102878" y="245097"/>
                </a:lnTo>
                <a:lnTo>
                  <a:pt x="2107704" y="269062"/>
                </a:lnTo>
                <a:lnTo>
                  <a:pt x="2107704" y="214490"/>
                </a:lnTo>
                <a:lnTo>
                  <a:pt x="2104898" y="210337"/>
                </a:lnTo>
                <a:lnTo>
                  <a:pt x="2100757" y="207530"/>
                </a:lnTo>
                <a:lnTo>
                  <a:pt x="2078431" y="192417"/>
                </a:lnTo>
                <a:lnTo>
                  <a:pt x="2046198" y="185813"/>
                </a:lnTo>
                <a:lnTo>
                  <a:pt x="2013661" y="192316"/>
                </a:lnTo>
                <a:lnTo>
                  <a:pt x="1987219" y="210070"/>
                </a:lnTo>
                <a:lnTo>
                  <a:pt x="1969477" y="236512"/>
                </a:lnTo>
                <a:lnTo>
                  <a:pt x="1962988" y="269062"/>
                </a:lnTo>
                <a:lnTo>
                  <a:pt x="1969477" y="301625"/>
                </a:lnTo>
                <a:lnTo>
                  <a:pt x="1987219" y="328066"/>
                </a:lnTo>
                <a:lnTo>
                  <a:pt x="2013661" y="345821"/>
                </a:lnTo>
                <a:lnTo>
                  <a:pt x="2046198" y="352310"/>
                </a:lnTo>
                <a:lnTo>
                  <a:pt x="2078736" y="345821"/>
                </a:lnTo>
                <a:lnTo>
                  <a:pt x="2101392" y="330593"/>
                </a:lnTo>
                <a:lnTo>
                  <a:pt x="2105164" y="328066"/>
                </a:lnTo>
                <a:lnTo>
                  <a:pt x="2122919" y="301625"/>
                </a:lnTo>
                <a:lnTo>
                  <a:pt x="2129409" y="269062"/>
                </a:lnTo>
                <a:close/>
              </a:path>
            </a:pathLst>
          </a:custGeom>
          <a:solidFill>
            <a:srgbClr val="FFFFFF"/>
          </a:solid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20553" y="7720520"/>
            <a:ext cx="2606675" cy="2566670"/>
          </a:xfrm>
          <a:custGeom>
            <a:avLst/>
            <a:gdLst/>
            <a:ahLst/>
            <a:cxnLst/>
            <a:rect l="l" t="t" r="r" b="b"/>
            <a:pathLst>
              <a:path w="2606675" h="2566670">
                <a:moveTo>
                  <a:pt x="178523" y="2164905"/>
                </a:moveTo>
                <a:lnTo>
                  <a:pt x="171475" y="2130171"/>
                </a:lnTo>
                <a:lnTo>
                  <a:pt x="152298" y="2101710"/>
                </a:lnTo>
                <a:lnTo>
                  <a:pt x="123926" y="2082495"/>
                </a:lnTo>
                <a:lnTo>
                  <a:pt x="89268" y="2075434"/>
                </a:lnTo>
                <a:lnTo>
                  <a:pt x="54610" y="2082495"/>
                </a:lnTo>
                <a:lnTo>
                  <a:pt x="26225" y="2101710"/>
                </a:lnTo>
                <a:lnTo>
                  <a:pt x="7048" y="2130171"/>
                </a:lnTo>
                <a:lnTo>
                  <a:pt x="0" y="2164905"/>
                </a:lnTo>
                <a:lnTo>
                  <a:pt x="7048" y="2199652"/>
                </a:lnTo>
                <a:lnTo>
                  <a:pt x="26225" y="2228100"/>
                </a:lnTo>
                <a:lnTo>
                  <a:pt x="54610" y="2247328"/>
                </a:lnTo>
                <a:lnTo>
                  <a:pt x="89268" y="2254389"/>
                </a:lnTo>
                <a:lnTo>
                  <a:pt x="123926" y="2247328"/>
                </a:lnTo>
                <a:lnTo>
                  <a:pt x="152298" y="2228100"/>
                </a:lnTo>
                <a:lnTo>
                  <a:pt x="171475" y="2199652"/>
                </a:lnTo>
                <a:lnTo>
                  <a:pt x="178523" y="2164905"/>
                </a:lnTo>
                <a:close/>
              </a:path>
              <a:path w="2606675" h="2566670">
                <a:moveTo>
                  <a:pt x="178523" y="1338135"/>
                </a:moveTo>
                <a:lnTo>
                  <a:pt x="171475" y="1303401"/>
                </a:lnTo>
                <a:lnTo>
                  <a:pt x="152298" y="1274940"/>
                </a:lnTo>
                <a:lnTo>
                  <a:pt x="123926" y="1255725"/>
                </a:lnTo>
                <a:lnTo>
                  <a:pt x="89268" y="1248664"/>
                </a:lnTo>
                <a:lnTo>
                  <a:pt x="54610" y="1255725"/>
                </a:lnTo>
                <a:lnTo>
                  <a:pt x="26225" y="1274940"/>
                </a:lnTo>
                <a:lnTo>
                  <a:pt x="7048" y="1303401"/>
                </a:lnTo>
                <a:lnTo>
                  <a:pt x="0" y="1338135"/>
                </a:lnTo>
                <a:lnTo>
                  <a:pt x="7048" y="1372882"/>
                </a:lnTo>
                <a:lnTo>
                  <a:pt x="26225" y="1401330"/>
                </a:lnTo>
                <a:lnTo>
                  <a:pt x="54610" y="1420558"/>
                </a:lnTo>
                <a:lnTo>
                  <a:pt x="89268" y="1427619"/>
                </a:lnTo>
                <a:lnTo>
                  <a:pt x="123926" y="1420558"/>
                </a:lnTo>
                <a:lnTo>
                  <a:pt x="152298" y="1401330"/>
                </a:lnTo>
                <a:lnTo>
                  <a:pt x="171475" y="1372882"/>
                </a:lnTo>
                <a:lnTo>
                  <a:pt x="178523" y="1338135"/>
                </a:lnTo>
                <a:close/>
              </a:path>
              <a:path w="2606675" h="2566670">
                <a:moveTo>
                  <a:pt x="178523" y="512267"/>
                </a:moveTo>
                <a:lnTo>
                  <a:pt x="171475" y="477520"/>
                </a:lnTo>
                <a:lnTo>
                  <a:pt x="152298" y="449072"/>
                </a:lnTo>
                <a:lnTo>
                  <a:pt x="123926" y="429844"/>
                </a:lnTo>
                <a:lnTo>
                  <a:pt x="89268" y="422783"/>
                </a:lnTo>
                <a:lnTo>
                  <a:pt x="54610" y="429844"/>
                </a:lnTo>
                <a:lnTo>
                  <a:pt x="26225" y="449072"/>
                </a:lnTo>
                <a:lnTo>
                  <a:pt x="7048" y="477520"/>
                </a:lnTo>
                <a:lnTo>
                  <a:pt x="0" y="512267"/>
                </a:lnTo>
                <a:lnTo>
                  <a:pt x="7048" y="547001"/>
                </a:lnTo>
                <a:lnTo>
                  <a:pt x="26225" y="575462"/>
                </a:lnTo>
                <a:lnTo>
                  <a:pt x="54610" y="594677"/>
                </a:lnTo>
                <a:lnTo>
                  <a:pt x="89268" y="601738"/>
                </a:lnTo>
                <a:lnTo>
                  <a:pt x="123926" y="594677"/>
                </a:lnTo>
                <a:lnTo>
                  <a:pt x="152298" y="575462"/>
                </a:lnTo>
                <a:lnTo>
                  <a:pt x="171475" y="547001"/>
                </a:lnTo>
                <a:lnTo>
                  <a:pt x="178523" y="512267"/>
                </a:lnTo>
                <a:close/>
              </a:path>
              <a:path w="2606675" h="2566670">
                <a:moveTo>
                  <a:pt x="524497" y="2555595"/>
                </a:moveTo>
                <a:lnTo>
                  <a:pt x="516432" y="2516136"/>
                </a:lnTo>
                <a:lnTo>
                  <a:pt x="494487" y="2483739"/>
                </a:lnTo>
                <a:lnTo>
                  <a:pt x="489419" y="2480310"/>
                </a:lnTo>
                <a:lnTo>
                  <a:pt x="462076" y="2461793"/>
                </a:lnTo>
                <a:lnTo>
                  <a:pt x="422605" y="2453729"/>
                </a:lnTo>
                <a:lnTo>
                  <a:pt x="382765" y="2461679"/>
                </a:lnTo>
                <a:lnTo>
                  <a:pt x="350393" y="2483408"/>
                </a:lnTo>
                <a:lnTo>
                  <a:pt x="328663" y="2515768"/>
                </a:lnTo>
                <a:lnTo>
                  <a:pt x="320713" y="2555595"/>
                </a:lnTo>
                <a:lnTo>
                  <a:pt x="322884" y="2566479"/>
                </a:lnTo>
                <a:lnTo>
                  <a:pt x="349491" y="2566479"/>
                </a:lnTo>
                <a:lnTo>
                  <a:pt x="347294" y="2555595"/>
                </a:lnTo>
                <a:lnTo>
                  <a:pt x="353199" y="2526271"/>
                </a:lnTo>
                <a:lnTo>
                  <a:pt x="369328" y="2502344"/>
                </a:lnTo>
                <a:lnTo>
                  <a:pt x="393268" y="2486215"/>
                </a:lnTo>
                <a:lnTo>
                  <a:pt x="422605" y="2480310"/>
                </a:lnTo>
                <a:lnTo>
                  <a:pt x="451942" y="2486215"/>
                </a:lnTo>
                <a:lnTo>
                  <a:pt x="475881" y="2502344"/>
                </a:lnTo>
                <a:lnTo>
                  <a:pt x="492010" y="2526271"/>
                </a:lnTo>
                <a:lnTo>
                  <a:pt x="497916" y="2555595"/>
                </a:lnTo>
                <a:lnTo>
                  <a:pt x="495719" y="2566479"/>
                </a:lnTo>
                <a:lnTo>
                  <a:pt x="522325" y="2566479"/>
                </a:lnTo>
                <a:lnTo>
                  <a:pt x="524497" y="2555595"/>
                </a:lnTo>
                <a:close/>
              </a:path>
              <a:path w="2606675" h="2566670">
                <a:moveTo>
                  <a:pt x="524497" y="1737982"/>
                </a:moveTo>
                <a:lnTo>
                  <a:pt x="516432" y="1698155"/>
                </a:lnTo>
                <a:lnTo>
                  <a:pt x="497916" y="1670850"/>
                </a:lnTo>
                <a:lnTo>
                  <a:pt x="497916" y="1737982"/>
                </a:lnTo>
                <a:lnTo>
                  <a:pt x="492010" y="1767306"/>
                </a:lnTo>
                <a:lnTo>
                  <a:pt x="475881" y="1791246"/>
                </a:lnTo>
                <a:lnTo>
                  <a:pt x="451942" y="1807375"/>
                </a:lnTo>
                <a:lnTo>
                  <a:pt x="422605" y="1813280"/>
                </a:lnTo>
                <a:lnTo>
                  <a:pt x="393268" y="1807375"/>
                </a:lnTo>
                <a:lnTo>
                  <a:pt x="369328" y="1791246"/>
                </a:lnTo>
                <a:lnTo>
                  <a:pt x="353199" y="1767306"/>
                </a:lnTo>
                <a:lnTo>
                  <a:pt x="347294" y="1737982"/>
                </a:lnTo>
                <a:lnTo>
                  <a:pt x="353199" y="1708658"/>
                </a:lnTo>
                <a:lnTo>
                  <a:pt x="369328" y="1684718"/>
                </a:lnTo>
                <a:lnTo>
                  <a:pt x="393268" y="1668602"/>
                </a:lnTo>
                <a:lnTo>
                  <a:pt x="422605" y="1662684"/>
                </a:lnTo>
                <a:lnTo>
                  <a:pt x="451942" y="1668602"/>
                </a:lnTo>
                <a:lnTo>
                  <a:pt x="475881" y="1684718"/>
                </a:lnTo>
                <a:lnTo>
                  <a:pt x="492010" y="1708658"/>
                </a:lnTo>
                <a:lnTo>
                  <a:pt x="497916" y="1737982"/>
                </a:lnTo>
                <a:lnTo>
                  <a:pt x="497916" y="1670850"/>
                </a:lnTo>
                <a:lnTo>
                  <a:pt x="494487" y="1665782"/>
                </a:lnTo>
                <a:lnTo>
                  <a:pt x="489864" y="1662684"/>
                </a:lnTo>
                <a:lnTo>
                  <a:pt x="462076" y="1644053"/>
                </a:lnTo>
                <a:lnTo>
                  <a:pt x="422605" y="1636115"/>
                </a:lnTo>
                <a:lnTo>
                  <a:pt x="382765" y="1644053"/>
                </a:lnTo>
                <a:lnTo>
                  <a:pt x="350393" y="1665782"/>
                </a:lnTo>
                <a:lnTo>
                  <a:pt x="328663" y="1698155"/>
                </a:lnTo>
                <a:lnTo>
                  <a:pt x="320713" y="1737982"/>
                </a:lnTo>
                <a:lnTo>
                  <a:pt x="328663" y="1777822"/>
                </a:lnTo>
                <a:lnTo>
                  <a:pt x="350393" y="1810181"/>
                </a:lnTo>
                <a:lnTo>
                  <a:pt x="382765" y="1831911"/>
                </a:lnTo>
                <a:lnTo>
                  <a:pt x="422605" y="1839849"/>
                </a:lnTo>
                <a:lnTo>
                  <a:pt x="462445" y="1831784"/>
                </a:lnTo>
                <a:lnTo>
                  <a:pt x="489750" y="1813280"/>
                </a:lnTo>
                <a:lnTo>
                  <a:pt x="494817" y="1809851"/>
                </a:lnTo>
                <a:lnTo>
                  <a:pt x="516547" y="1777441"/>
                </a:lnTo>
                <a:lnTo>
                  <a:pt x="524497" y="1737982"/>
                </a:lnTo>
                <a:close/>
              </a:path>
              <a:path w="2606675" h="2566670">
                <a:moveTo>
                  <a:pt x="524497" y="919480"/>
                </a:moveTo>
                <a:lnTo>
                  <a:pt x="516432" y="880021"/>
                </a:lnTo>
                <a:lnTo>
                  <a:pt x="497916" y="852690"/>
                </a:lnTo>
                <a:lnTo>
                  <a:pt x="497916" y="919480"/>
                </a:lnTo>
                <a:lnTo>
                  <a:pt x="492010" y="948817"/>
                </a:lnTo>
                <a:lnTo>
                  <a:pt x="475881" y="972743"/>
                </a:lnTo>
                <a:lnTo>
                  <a:pt x="451942" y="988872"/>
                </a:lnTo>
                <a:lnTo>
                  <a:pt x="422605" y="994778"/>
                </a:lnTo>
                <a:lnTo>
                  <a:pt x="393268" y="988872"/>
                </a:lnTo>
                <a:lnTo>
                  <a:pt x="369328" y="972743"/>
                </a:lnTo>
                <a:lnTo>
                  <a:pt x="353199" y="948817"/>
                </a:lnTo>
                <a:lnTo>
                  <a:pt x="347294" y="919480"/>
                </a:lnTo>
                <a:lnTo>
                  <a:pt x="353199" y="890155"/>
                </a:lnTo>
                <a:lnTo>
                  <a:pt x="369328" y="866216"/>
                </a:lnTo>
                <a:lnTo>
                  <a:pt x="393268" y="850099"/>
                </a:lnTo>
                <a:lnTo>
                  <a:pt x="422605" y="844181"/>
                </a:lnTo>
                <a:lnTo>
                  <a:pt x="451942" y="850099"/>
                </a:lnTo>
                <a:lnTo>
                  <a:pt x="475881" y="866216"/>
                </a:lnTo>
                <a:lnTo>
                  <a:pt x="492010" y="890155"/>
                </a:lnTo>
                <a:lnTo>
                  <a:pt x="497916" y="919480"/>
                </a:lnTo>
                <a:lnTo>
                  <a:pt x="497916" y="852690"/>
                </a:lnTo>
                <a:lnTo>
                  <a:pt x="494487" y="847623"/>
                </a:lnTo>
                <a:lnTo>
                  <a:pt x="489419" y="844181"/>
                </a:lnTo>
                <a:lnTo>
                  <a:pt x="462076" y="825677"/>
                </a:lnTo>
                <a:lnTo>
                  <a:pt x="422605" y="817613"/>
                </a:lnTo>
                <a:lnTo>
                  <a:pt x="382765" y="825677"/>
                </a:lnTo>
                <a:lnTo>
                  <a:pt x="350393" y="847623"/>
                </a:lnTo>
                <a:lnTo>
                  <a:pt x="328663" y="880021"/>
                </a:lnTo>
                <a:lnTo>
                  <a:pt x="320713" y="919480"/>
                </a:lnTo>
                <a:lnTo>
                  <a:pt x="328663" y="958938"/>
                </a:lnTo>
                <a:lnTo>
                  <a:pt x="350393" y="991349"/>
                </a:lnTo>
                <a:lnTo>
                  <a:pt x="382765" y="1013282"/>
                </a:lnTo>
                <a:lnTo>
                  <a:pt x="422605" y="1021346"/>
                </a:lnTo>
                <a:lnTo>
                  <a:pt x="462445" y="1013409"/>
                </a:lnTo>
                <a:lnTo>
                  <a:pt x="490194" y="994778"/>
                </a:lnTo>
                <a:lnTo>
                  <a:pt x="494817" y="991679"/>
                </a:lnTo>
                <a:lnTo>
                  <a:pt x="516547" y="959319"/>
                </a:lnTo>
                <a:lnTo>
                  <a:pt x="524497" y="919480"/>
                </a:lnTo>
                <a:close/>
              </a:path>
              <a:path w="2606675" h="2566670">
                <a:moveTo>
                  <a:pt x="524497" y="101866"/>
                </a:moveTo>
                <a:lnTo>
                  <a:pt x="516432" y="62407"/>
                </a:lnTo>
                <a:lnTo>
                  <a:pt x="497916" y="35064"/>
                </a:lnTo>
                <a:lnTo>
                  <a:pt x="497916" y="101866"/>
                </a:lnTo>
                <a:lnTo>
                  <a:pt x="492010" y="131191"/>
                </a:lnTo>
                <a:lnTo>
                  <a:pt x="475881" y="155130"/>
                </a:lnTo>
                <a:lnTo>
                  <a:pt x="451942" y="171246"/>
                </a:lnTo>
                <a:lnTo>
                  <a:pt x="422605" y="177165"/>
                </a:lnTo>
                <a:lnTo>
                  <a:pt x="393268" y="171246"/>
                </a:lnTo>
                <a:lnTo>
                  <a:pt x="369328" y="155130"/>
                </a:lnTo>
                <a:lnTo>
                  <a:pt x="353199" y="131191"/>
                </a:lnTo>
                <a:lnTo>
                  <a:pt x="347294" y="101866"/>
                </a:lnTo>
                <a:lnTo>
                  <a:pt x="353199" y="72542"/>
                </a:lnTo>
                <a:lnTo>
                  <a:pt x="369328" y="48602"/>
                </a:lnTo>
                <a:lnTo>
                  <a:pt x="393268" y="32486"/>
                </a:lnTo>
                <a:lnTo>
                  <a:pt x="422605" y="26568"/>
                </a:lnTo>
                <a:lnTo>
                  <a:pt x="451942" y="32486"/>
                </a:lnTo>
                <a:lnTo>
                  <a:pt x="475881" y="48602"/>
                </a:lnTo>
                <a:lnTo>
                  <a:pt x="492010" y="72542"/>
                </a:lnTo>
                <a:lnTo>
                  <a:pt x="497916" y="101866"/>
                </a:lnTo>
                <a:lnTo>
                  <a:pt x="497916" y="35064"/>
                </a:lnTo>
                <a:lnTo>
                  <a:pt x="494487" y="29997"/>
                </a:lnTo>
                <a:lnTo>
                  <a:pt x="489419" y="26568"/>
                </a:lnTo>
                <a:lnTo>
                  <a:pt x="462076" y="8064"/>
                </a:lnTo>
                <a:lnTo>
                  <a:pt x="422605" y="0"/>
                </a:lnTo>
                <a:lnTo>
                  <a:pt x="382765" y="7937"/>
                </a:lnTo>
                <a:lnTo>
                  <a:pt x="350393" y="29667"/>
                </a:lnTo>
                <a:lnTo>
                  <a:pt x="328663" y="62026"/>
                </a:lnTo>
                <a:lnTo>
                  <a:pt x="320713" y="101866"/>
                </a:lnTo>
                <a:lnTo>
                  <a:pt x="328663" y="141693"/>
                </a:lnTo>
                <a:lnTo>
                  <a:pt x="350393" y="174066"/>
                </a:lnTo>
                <a:lnTo>
                  <a:pt x="382765" y="195795"/>
                </a:lnTo>
                <a:lnTo>
                  <a:pt x="422605" y="203733"/>
                </a:lnTo>
                <a:lnTo>
                  <a:pt x="462445" y="195795"/>
                </a:lnTo>
                <a:lnTo>
                  <a:pt x="490194" y="177165"/>
                </a:lnTo>
                <a:lnTo>
                  <a:pt x="494817" y="174066"/>
                </a:lnTo>
                <a:lnTo>
                  <a:pt x="516547" y="141693"/>
                </a:lnTo>
                <a:lnTo>
                  <a:pt x="524497" y="101866"/>
                </a:lnTo>
                <a:close/>
              </a:path>
              <a:path w="2606675" h="2566670">
                <a:moveTo>
                  <a:pt x="877417" y="2164905"/>
                </a:moveTo>
                <a:lnTo>
                  <a:pt x="870369" y="2130171"/>
                </a:lnTo>
                <a:lnTo>
                  <a:pt x="851192" y="2101710"/>
                </a:lnTo>
                <a:lnTo>
                  <a:pt x="822820" y="2082495"/>
                </a:lnTo>
                <a:lnTo>
                  <a:pt x="788162" y="2075434"/>
                </a:lnTo>
                <a:lnTo>
                  <a:pt x="753503" y="2082495"/>
                </a:lnTo>
                <a:lnTo>
                  <a:pt x="725119" y="2101710"/>
                </a:lnTo>
                <a:lnTo>
                  <a:pt x="705942" y="2130171"/>
                </a:lnTo>
                <a:lnTo>
                  <a:pt x="698893" y="2164905"/>
                </a:lnTo>
                <a:lnTo>
                  <a:pt x="705942" y="2199652"/>
                </a:lnTo>
                <a:lnTo>
                  <a:pt x="725119" y="2228100"/>
                </a:lnTo>
                <a:lnTo>
                  <a:pt x="753503" y="2247328"/>
                </a:lnTo>
                <a:lnTo>
                  <a:pt x="788162" y="2254389"/>
                </a:lnTo>
                <a:lnTo>
                  <a:pt x="822820" y="2247328"/>
                </a:lnTo>
                <a:lnTo>
                  <a:pt x="851192" y="2228100"/>
                </a:lnTo>
                <a:lnTo>
                  <a:pt x="870369" y="2199652"/>
                </a:lnTo>
                <a:lnTo>
                  <a:pt x="877417" y="2164905"/>
                </a:lnTo>
                <a:close/>
              </a:path>
              <a:path w="2606675" h="2566670">
                <a:moveTo>
                  <a:pt x="877417" y="1338135"/>
                </a:moveTo>
                <a:lnTo>
                  <a:pt x="870369" y="1303401"/>
                </a:lnTo>
                <a:lnTo>
                  <a:pt x="851192" y="1274940"/>
                </a:lnTo>
                <a:lnTo>
                  <a:pt x="822820" y="1255725"/>
                </a:lnTo>
                <a:lnTo>
                  <a:pt x="788162" y="1248664"/>
                </a:lnTo>
                <a:lnTo>
                  <a:pt x="753503" y="1255725"/>
                </a:lnTo>
                <a:lnTo>
                  <a:pt x="725119" y="1274940"/>
                </a:lnTo>
                <a:lnTo>
                  <a:pt x="705942" y="1303401"/>
                </a:lnTo>
                <a:lnTo>
                  <a:pt x="698893" y="1338135"/>
                </a:lnTo>
                <a:lnTo>
                  <a:pt x="705942" y="1372882"/>
                </a:lnTo>
                <a:lnTo>
                  <a:pt x="725119" y="1401330"/>
                </a:lnTo>
                <a:lnTo>
                  <a:pt x="753503" y="1420558"/>
                </a:lnTo>
                <a:lnTo>
                  <a:pt x="788162" y="1427619"/>
                </a:lnTo>
                <a:lnTo>
                  <a:pt x="822820" y="1420558"/>
                </a:lnTo>
                <a:lnTo>
                  <a:pt x="851192" y="1401330"/>
                </a:lnTo>
                <a:lnTo>
                  <a:pt x="870369" y="1372882"/>
                </a:lnTo>
                <a:lnTo>
                  <a:pt x="877417" y="1338135"/>
                </a:lnTo>
                <a:close/>
              </a:path>
              <a:path w="2606675" h="2566670">
                <a:moveTo>
                  <a:pt x="877417" y="512267"/>
                </a:moveTo>
                <a:lnTo>
                  <a:pt x="870369" y="477520"/>
                </a:lnTo>
                <a:lnTo>
                  <a:pt x="851192" y="449072"/>
                </a:lnTo>
                <a:lnTo>
                  <a:pt x="822820" y="429844"/>
                </a:lnTo>
                <a:lnTo>
                  <a:pt x="788162" y="422783"/>
                </a:lnTo>
                <a:lnTo>
                  <a:pt x="753503" y="429844"/>
                </a:lnTo>
                <a:lnTo>
                  <a:pt x="725119" y="449072"/>
                </a:lnTo>
                <a:lnTo>
                  <a:pt x="705942" y="477520"/>
                </a:lnTo>
                <a:lnTo>
                  <a:pt x="698893" y="512267"/>
                </a:lnTo>
                <a:lnTo>
                  <a:pt x="705942" y="547001"/>
                </a:lnTo>
                <a:lnTo>
                  <a:pt x="725119" y="575462"/>
                </a:lnTo>
                <a:lnTo>
                  <a:pt x="753503" y="594677"/>
                </a:lnTo>
                <a:lnTo>
                  <a:pt x="788162" y="601738"/>
                </a:lnTo>
                <a:lnTo>
                  <a:pt x="822820" y="594677"/>
                </a:lnTo>
                <a:lnTo>
                  <a:pt x="851192" y="575462"/>
                </a:lnTo>
                <a:lnTo>
                  <a:pt x="870369" y="547001"/>
                </a:lnTo>
                <a:lnTo>
                  <a:pt x="877417" y="512267"/>
                </a:lnTo>
                <a:close/>
              </a:path>
              <a:path w="2606675" h="2566670">
                <a:moveTo>
                  <a:pt x="1218260" y="2555595"/>
                </a:moveTo>
                <a:lnTo>
                  <a:pt x="1210310" y="2516136"/>
                </a:lnTo>
                <a:lnTo>
                  <a:pt x="1188580" y="2483739"/>
                </a:lnTo>
                <a:lnTo>
                  <a:pt x="1183513" y="2480310"/>
                </a:lnTo>
                <a:lnTo>
                  <a:pt x="1156208" y="2461793"/>
                </a:lnTo>
                <a:lnTo>
                  <a:pt x="1116368" y="2453729"/>
                </a:lnTo>
                <a:lnTo>
                  <a:pt x="1076515" y="2461679"/>
                </a:lnTo>
                <a:lnTo>
                  <a:pt x="1044155" y="2483408"/>
                </a:lnTo>
                <a:lnTo>
                  <a:pt x="1022413" y="2515768"/>
                </a:lnTo>
                <a:lnTo>
                  <a:pt x="1014476" y="2555595"/>
                </a:lnTo>
                <a:lnTo>
                  <a:pt x="1016673" y="2566479"/>
                </a:lnTo>
                <a:lnTo>
                  <a:pt x="1043241" y="2566479"/>
                </a:lnTo>
                <a:lnTo>
                  <a:pt x="1041057" y="2555595"/>
                </a:lnTo>
                <a:lnTo>
                  <a:pt x="1046962" y="2526271"/>
                </a:lnTo>
                <a:lnTo>
                  <a:pt x="1063091" y="2502344"/>
                </a:lnTo>
                <a:lnTo>
                  <a:pt x="1087031" y="2486215"/>
                </a:lnTo>
                <a:lnTo>
                  <a:pt x="1116368" y="2480310"/>
                </a:lnTo>
                <a:lnTo>
                  <a:pt x="1145705" y="2486215"/>
                </a:lnTo>
                <a:lnTo>
                  <a:pt x="1169631" y="2502344"/>
                </a:lnTo>
                <a:lnTo>
                  <a:pt x="1185760" y="2526271"/>
                </a:lnTo>
                <a:lnTo>
                  <a:pt x="1191679" y="2555595"/>
                </a:lnTo>
                <a:lnTo>
                  <a:pt x="1189482" y="2566479"/>
                </a:lnTo>
                <a:lnTo>
                  <a:pt x="1216050" y="2566479"/>
                </a:lnTo>
                <a:lnTo>
                  <a:pt x="1218260" y="2555595"/>
                </a:lnTo>
                <a:close/>
              </a:path>
              <a:path w="2606675" h="2566670">
                <a:moveTo>
                  <a:pt x="1218260" y="1737982"/>
                </a:moveTo>
                <a:lnTo>
                  <a:pt x="1210310" y="1698155"/>
                </a:lnTo>
                <a:lnTo>
                  <a:pt x="1191679" y="1670405"/>
                </a:lnTo>
                <a:lnTo>
                  <a:pt x="1191679" y="1737982"/>
                </a:lnTo>
                <a:lnTo>
                  <a:pt x="1185760" y="1767306"/>
                </a:lnTo>
                <a:lnTo>
                  <a:pt x="1169631" y="1791246"/>
                </a:lnTo>
                <a:lnTo>
                  <a:pt x="1145705" y="1807375"/>
                </a:lnTo>
                <a:lnTo>
                  <a:pt x="1116368" y="1813280"/>
                </a:lnTo>
                <a:lnTo>
                  <a:pt x="1087031" y="1807375"/>
                </a:lnTo>
                <a:lnTo>
                  <a:pt x="1063091" y="1791246"/>
                </a:lnTo>
                <a:lnTo>
                  <a:pt x="1046962" y="1767306"/>
                </a:lnTo>
                <a:lnTo>
                  <a:pt x="1041057" y="1737982"/>
                </a:lnTo>
                <a:lnTo>
                  <a:pt x="1046962" y="1708658"/>
                </a:lnTo>
                <a:lnTo>
                  <a:pt x="1063091" y="1684718"/>
                </a:lnTo>
                <a:lnTo>
                  <a:pt x="1087031" y="1668602"/>
                </a:lnTo>
                <a:lnTo>
                  <a:pt x="1116368" y="1662684"/>
                </a:lnTo>
                <a:lnTo>
                  <a:pt x="1145705" y="1668602"/>
                </a:lnTo>
                <a:lnTo>
                  <a:pt x="1169631" y="1684718"/>
                </a:lnTo>
                <a:lnTo>
                  <a:pt x="1185760" y="1708658"/>
                </a:lnTo>
                <a:lnTo>
                  <a:pt x="1191679" y="1737982"/>
                </a:lnTo>
                <a:lnTo>
                  <a:pt x="1191679" y="1670405"/>
                </a:lnTo>
                <a:lnTo>
                  <a:pt x="1188580" y="1665782"/>
                </a:lnTo>
                <a:lnTo>
                  <a:pt x="1183957" y="1662684"/>
                </a:lnTo>
                <a:lnTo>
                  <a:pt x="1156208" y="1644053"/>
                </a:lnTo>
                <a:lnTo>
                  <a:pt x="1116368" y="1636115"/>
                </a:lnTo>
                <a:lnTo>
                  <a:pt x="1076515" y="1644053"/>
                </a:lnTo>
                <a:lnTo>
                  <a:pt x="1044155" y="1665782"/>
                </a:lnTo>
                <a:lnTo>
                  <a:pt x="1022413" y="1698155"/>
                </a:lnTo>
                <a:lnTo>
                  <a:pt x="1014476" y="1737982"/>
                </a:lnTo>
                <a:lnTo>
                  <a:pt x="1022413" y="1777822"/>
                </a:lnTo>
                <a:lnTo>
                  <a:pt x="1044155" y="1810181"/>
                </a:lnTo>
                <a:lnTo>
                  <a:pt x="1076515" y="1831911"/>
                </a:lnTo>
                <a:lnTo>
                  <a:pt x="1116368" y="1839849"/>
                </a:lnTo>
                <a:lnTo>
                  <a:pt x="1156208" y="1831911"/>
                </a:lnTo>
                <a:lnTo>
                  <a:pt x="1183957" y="1813280"/>
                </a:lnTo>
                <a:lnTo>
                  <a:pt x="1188580" y="1810181"/>
                </a:lnTo>
                <a:lnTo>
                  <a:pt x="1210310" y="1777822"/>
                </a:lnTo>
                <a:lnTo>
                  <a:pt x="1218260" y="1737982"/>
                </a:lnTo>
                <a:close/>
              </a:path>
              <a:path w="2606675" h="2566670">
                <a:moveTo>
                  <a:pt x="1218260" y="919480"/>
                </a:moveTo>
                <a:lnTo>
                  <a:pt x="1210310" y="880021"/>
                </a:lnTo>
                <a:lnTo>
                  <a:pt x="1191679" y="852246"/>
                </a:lnTo>
                <a:lnTo>
                  <a:pt x="1191679" y="919480"/>
                </a:lnTo>
                <a:lnTo>
                  <a:pt x="1185760" y="948817"/>
                </a:lnTo>
                <a:lnTo>
                  <a:pt x="1169631" y="972743"/>
                </a:lnTo>
                <a:lnTo>
                  <a:pt x="1145705" y="988872"/>
                </a:lnTo>
                <a:lnTo>
                  <a:pt x="1116368" y="994778"/>
                </a:lnTo>
                <a:lnTo>
                  <a:pt x="1087031" y="988872"/>
                </a:lnTo>
                <a:lnTo>
                  <a:pt x="1063091" y="972743"/>
                </a:lnTo>
                <a:lnTo>
                  <a:pt x="1046962" y="948817"/>
                </a:lnTo>
                <a:lnTo>
                  <a:pt x="1041057" y="919480"/>
                </a:lnTo>
                <a:lnTo>
                  <a:pt x="1046962" y="890155"/>
                </a:lnTo>
                <a:lnTo>
                  <a:pt x="1063091" y="866216"/>
                </a:lnTo>
                <a:lnTo>
                  <a:pt x="1087031" y="850099"/>
                </a:lnTo>
                <a:lnTo>
                  <a:pt x="1116368" y="844181"/>
                </a:lnTo>
                <a:lnTo>
                  <a:pt x="1145705" y="850099"/>
                </a:lnTo>
                <a:lnTo>
                  <a:pt x="1169631" y="866216"/>
                </a:lnTo>
                <a:lnTo>
                  <a:pt x="1185760" y="890155"/>
                </a:lnTo>
                <a:lnTo>
                  <a:pt x="1191679" y="919480"/>
                </a:lnTo>
                <a:lnTo>
                  <a:pt x="1191679" y="852246"/>
                </a:lnTo>
                <a:lnTo>
                  <a:pt x="1188580" y="847623"/>
                </a:lnTo>
                <a:lnTo>
                  <a:pt x="1183513" y="844181"/>
                </a:lnTo>
                <a:lnTo>
                  <a:pt x="1156208" y="825677"/>
                </a:lnTo>
                <a:lnTo>
                  <a:pt x="1116368" y="817613"/>
                </a:lnTo>
                <a:lnTo>
                  <a:pt x="1076515" y="825550"/>
                </a:lnTo>
                <a:lnTo>
                  <a:pt x="1044155" y="847293"/>
                </a:lnTo>
                <a:lnTo>
                  <a:pt x="1022413" y="879652"/>
                </a:lnTo>
                <a:lnTo>
                  <a:pt x="1014476" y="919480"/>
                </a:lnTo>
                <a:lnTo>
                  <a:pt x="1022413" y="959319"/>
                </a:lnTo>
                <a:lnTo>
                  <a:pt x="1044155" y="991679"/>
                </a:lnTo>
                <a:lnTo>
                  <a:pt x="1076515" y="1013409"/>
                </a:lnTo>
                <a:lnTo>
                  <a:pt x="1116368" y="1021346"/>
                </a:lnTo>
                <a:lnTo>
                  <a:pt x="1156208" y="1013409"/>
                </a:lnTo>
                <a:lnTo>
                  <a:pt x="1183957" y="994778"/>
                </a:lnTo>
                <a:lnTo>
                  <a:pt x="1188580" y="991679"/>
                </a:lnTo>
                <a:lnTo>
                  <a:pt x="1210310" y="959319"/>
                </a:lnTo>
                <a:lnTo>
                  <a:pt x="1218260" y="919480"/>
                </a:lnTo>
                <a:close/>
              </a:path>
              <a:path w="2606675" h="2566670">
                <a:moveTo>
                  <a:pt x="1218260" y="101866"/>
                </a:moveTo>
                <a:lnTo>
                  <a:pt x="1210310" y="62407"/>
                </a:lnTo>
                <a:lnTo>
                  <a:pt x="1191679" y="34620"/>
                </a:lnTo>
                <a:lnTo>
                  <a:pt x="1191679" y="101866"/>
                </a:lnTo>
                <a:lnTo>
                  <a:pt x="1185760" y="131191"/>
                </a:lnTo>
                <a:lnTo>
                  <a:pt x="1169631" y="155130"/>
                </a:lnTo>
                <a:lnTo>
                  <a:pt x="1145705" y="171246"/>
                </a:lnTo>
                <a:lnTo>
                  <a:pt x="1116368" y="177165"/>
                </a:lnTo>
                <a:lnTo>
                  <a:pt x="1087031" y="171246"/>
                </a:lnTo>
                <a:lnTo>
                  <a:pt x="1063091" y="155130"/>
                </a:lnTo>
                <a:lnTo>
                  <a:pt x="1046962" y="131191"/>
                </a:lnTo>
                <a:lnTo>
                  <a:pt x="1041057" y="101866"/>
                </a:lnTo>
                <a:lnTo>
                  <a:pt x="1046962" y="72542"/>
                </a:lnTo>
                <a:lnTo>
                  <a:pt x="1063091" y="48602"/>
                </a:lnTo>
                <a:lnTo>
                  <a:pt x="1087031" y="32486"/>
                </a:lnTo>
                <a:lnTo>
                  <a:pt x="1116368" y="26568"/>
                </a:lnTo>
                <a:lnTo>
                  <a:pt x="1145705" y="32486"/>
                </a:lnTo>
                <a:lnTo>
                  <a:pt x="1169631" y="48602"/>
                </a:lnTo>
                <a:lnTo>
                  <a:pt x="1185760" y="72542"/>
                </a:lnTo>
                <a:lnTo>
                  <a:pt x="1191679" y="101866"/>
                </a:lnTo>
                <a:lnTo>
                  <a:pt x="1191679" y="34620"/>
                </a:lnTo>
                <a:lnTo>
                  <a:pt x="1188580" y="29997"/>
                </a:lnTo>
                <a:lnTo>
                  <a:pt x="1183513" y="26568"/>
                </a:lnTo>
                <a:lnTo>
                  <a:pt x="1156208" y="8064"/>
                </a:lnTo>
                <a:lnTo>
                  <a:pt x="1116368" y="0"/>
                </a:lnTo>
                <a:lnTo>
                  <a:pt x="1076515" y="7937"/>
                </a:lnTo>
                <a:lnTo>
                  <a:pt x="1044155" y="29667"/>
                </a:lnTo>
                <a:lnTo>
                  <a:pt x="1022413" y="62026"/>
                </a:lnTo>
                <a:lnTo>
                  <a:pt x="1014476" y="101866"/>
                </a:lnTo>
                <a:lnTo>
                  <a:pt x="1022540" y="141693"/>
                </a:lnTo>
                <a:lnTo>
                  <a:pt x="1044486" y="174066"/>
                </a:lnTo>
                <a:lnTo>
                  <a:pt x="1076896" y="195795"/>
                </a:lnTo>
                <a:lnTo>
                  <a:pt x="1116368" y="203733"/>
                </a:lnTo>
                <a:lnTo>
                  <a:pt x="1155839" y="195795"/>
                </a:lnTo>
                <a:lnTo>
                  <a:pt x="1183614" y="177165"/>
                </a:lnTo>
                <a:lnTo>
                  <a:pt x="1188237" y="174066"/>
                </a:lnTo>
                <a:lnTo>
                  <a:pt x="1210183" y="141693"/>
                </a:lnTo>
                <a:lnTo>
                  <a:pt x="1218260" y="101866"/>
                </a:lnTo>
                <a:close/>
              </a:path>
              <a:path w="2606675" h="2566670">
                <a:moveTo>
                  <a:pt x="1577200" y="2164905"/>
                </a:moveTo>
                <a:lnTo>
                  <a:pt x="1570164" y="2130171"/>
                </a:lnTo>
                <a:lnTo>
                  <a:pt x="1550987" y="2101710"/>
                </a:lnTo>
                <a:lnTo>
                  <a:pt x="1522603" y="2082495"/>
                </a:lnTo>
                <a:lnTo>
                  <a:pt x="1487944" y="2075434"/>
                </a:lnTo>
                <a:lnTo>
                  <a:pt x="1452905" y="2082495"/>
                </a:lnTo>
                <a:lnTo>
                  <a:pt x="1424571" y="2101710"/>
                </a:lnTo>
                <a:lnTo>
                  <a:pt x="1405597" y="2130171"/>
                </a:lnTo>
                <a:lnTo>
                  <a:pt x="1398689" y="2164905"/>
                </a:lnTo>
                <a:lnTo>
                  <a:pt x="1405724" y="2199652"/>
                </a:lnTo>
                <a:lnTo>
                  <a:pt x="1424901" y="2228100"/>
                </a:lnTo>
                <a:lnTo>
                  <a:pt x="1453286" y="2247328"/>
                </a:lnTo>
                <a:lnTo>
                  <a:pt x="1487944" y="2254389"/>
                </a:lnTo>
                <a:lnTo>
                  <a:pt x="1522603" y="2247328"/>
                </a:lnTo>
                <a:lnTo>
                  <a:pt x="1550987" y="2228100"/>
                </a:lnTo>
                <a:lnTo>
                  <a:pt x="1570164" y="2199652"/>
                </a:lnTo>
                <a:lnTo>
                  <a:pt x="1577200" y="2164905"/>
                </a:lnTo>
                <a:close/>
              </a:path>
              <a:path w="2606675" h="2566670">
                <a:moveTo>
                  <a:pt x="1577200" y="1338135"/>
                </a:moveTo>
                <a:lnTo>
                  <a:pt x="1570164" y="1303401"/>
                </a:lnTo>
                <a:lnTo>
                  <a:pt x="1550987" y="1274940"/>
                </a:lnTo>
                <a:lnTo>
                  <a:pt x="1522603" y="1255725"/>
                </a:lnTo>
                <a:lnTo>
                  <a:pt x="1487944" y="1248664"/>
                </a:lnTo>
                <a:lnTo>
                  <a:pt x="1452905" y="1255725"/>
                </a:lnTo>
                <a:lnTo>
                  <a:pt x="1424571" y="1274940"/>
                </a:lnTo>
                <a:lnTo>
                  <a:pt x="1405597" y="1303401"/>
                </a:lnTo>
                <a:lnTo>
                  <a:pt x="1398689" y="1338135"/>
                </a:lnTo>
                <a:lnTo>
                  <a:pt x="1405724" y="1372882"/>
                </a:lnTo>
                <a:lnTo>
                  <a:pt x="1424901" y="1401330"/>
                </a:lnTo>
                <a:lnTo>
                  <a:pt x="1453286" y="1420558"/>
                </a:lnTo>
                <a:lnTo>
                  <a:pt x="1487944" y="1427619"/>
                </a:lnTo>
                <a:lnTo>
                  <a:pt x="1522603" y="1420558"/>
                </a:lnTo>
                <a:lnTo>
                  <a:pt x="1550987" y="1401330"/>
                </a:lnTo>
                <a:lnTo>
                  <a:pt x="1570164" y="1372882"/>
                </a:lnTo>
                <a:lnTo>
                  <a:pt x="1577200" y="1338135"/>
                </a:lnTo>
                <a:close/>
              </a:path>
              <a:path w="2606675" h="2566670">
                <a:moveTo>
                  <a:pt x="1577200" y="512267"/>
                </a:moveTo>
                <a:lnTo>
                  <a:pt x="1570164" y="477520"/>
                </a:lnTo>
                <a:lnTo>
                  <a:pt x="1550987" y="449072"/>
                </a:lnTo>
                <a:lnTo>
                  <a:pt x="1522603" y="429844"/>
                </a:lnTo>
                <a:lnTo>
                  <a:pt x="1487944" y="422783"/>
                </a:lnTo>
                <a:lnTo>
                  <a:pt x="1452905" y="429844"/>
                </a:lnTo>
                <a:lnTo>
                  <a:pt x="1424571" y="449072"/>
                </a:lnTo>
                <a:lnTo>
                  <a:pt x="1405597" y="477520"/>
                </a:lnTo>
                <a:lnTo>
                  <a:pt x="1398689" y="512267"/>
                </a:lnTo>
                <a:lnTo>
                  <a:pt x="1405724" y="547001"/>
                </a:lnTo>
                <a:lnTo>
                  <a:pt x="1424901" y="575462"/>
                </a:lnTo>
                <a:lnTo>
                  <a:pt x="1453286" y="594677"/>
                </a:lnTo>
                <a:lnTo>
                  <a:pt x="1487944" y="601738"/>
                </a:lnTo>
                <a:lnTo>
                  <a:pt x="1522603" y="594677"/>
                </a:lnTo>
                <a:lnTo>
                  <a:pt x="1550987" y="575462"/>
                </a:lnTo>
                <a:lnTo>
                  <a:pt x="1570164" y="547001"/>
                </a:lnTo>
                <a:lnTo>
                  <a:pt x="1577200" y="512267"/>
                </a:lnTo>
                <a:close/>
              </a:path>
              <a:path w="2606675" h="2566670">
                <a:moveTo>
                  <a:pt x="1912899" y="2555595"/>
                </a:moveTo>
                <a:lnTo>
                  <a:pt x="1904834" y="2516136"/>
                </a:lnTo>
                <a:lnTo>
                  <a:pt x="1882889" y="2483739"/>
                </a:lnTo>
                <a:lnTo>
                  <a:pt x="1877822" y="2480310"/>
                </a:lnTo>
                <a:lnTo>
                  <a:pt x="1850478" y="2461793"/>
                </a:lnTo>
                <a:lnTo>
                  <a:pt x="1811007" y="2453729"/>
                </a:lnTo>
                <a:lnTo>
                  <a:pt x="1771167" y="2461679"/>
                </a:lnTo>
                <a:lnTo>
                  <a:pt x="1738795" y="2483408"/>
                </a:lnTo>
                <a:lnTo>
                  <a:pt x="1717065" y="2515768"/>
                </a:lnTo>
                <a:lnTo>
                  <a:pt x="1709115" y="2555595"/>
                </a:lnTo>
                <a:lnTo>
                  <a:pt x="1711286" y="2566479"/>
                </a:lnTo>
                <a:lnTo>
                  <a:pt x="1737893" y="2566479"/>
                </a:lnTo>
                <a:lnTo>
                  <a:pt x="1735696" y="2555595"/>
                </a:lnTo>
                <a:lnTo>
                  <a:pt x="1741601" y="2526271"/>
                </a:lnTo>
                <a:lnTo>
                  <a:pt x="1757730" y="2502344"/>
                </a:lnTo>
                <a:lnTo>
                  <a:pt x="1781670" y="2486215"/>
                </a:lnTo>
                <a:lnTo>
                  <a:pt x="1811007" y="2480310"/>
                </a:lnTo>
                <a:lnTo>
                  <a:pt x="1840344" y="2486215"/>
                </a:lnTo>
                <a:lnTo>
                  <a:pt x="1864283" y="2502344"/>
                </a:lnTo>
                <a:lnTo>
                  <a:pt x="1880412" y="2526271"/>
                </a:lnTo>
                <a:lnTo>
                  <a:pt x="1886318" y="2555595"/>
                </a:lnTo>
                <a:lnTo>
                  <a:pt x="1884121" y="2566479"/>
                </a:lnTo>
                <a:lnTo>
                  <a:pt x="1910727" y="2566479"/>
                </a:lnTo>
                <a:lnTo>
                  <a:pt x="1912899" y="2555595"/>
                </a:lnTo>
                <a:close/>
              </a:path>
              <a:path w="2606675" h="2566670">
                <a:moveTo>
                  <a:pt x="1912899" y="1737982"/>
                </a:moveTo>
                <a:lnTo>
                  <a:pt x="1904834" y="1698155"/>
                </a:lnTo>
                <a:lnTo>
                  <a:pt x="1886318" y="1670850"/>
                </a:lnTo>
                <a:lnTo>
                  <a:pt x="1886318" y="1737982"/>
                </a:lnTo>
                <a:lnTo>
                  <a:pt x="1880412" y="1767306"/>
                </a:lnTo>
                <a:lnTo>
                  <a:pt x="1864283" y="1791246"/>
                </a:lnTo>
                <a:lnTo>
                  <a:pt x="1840344" y="1807375"/>
                </a:lnTo>
                <a:lnTo>
                  <a:pt x="1811007" y="1813280"/>
                </a:lnTo>
                <a:lnTo>
                  <a:pt x="1781670" y="1807375"/>
                </a:lnTo>
                <a:lnTo>
                  <a:pt x="1757730" y="1791246"/>
                </a:lnTo>
                <a:lnTo>
                  <a:pt x="1741601" y="1767306"/>
                </a:lnTo>
                <a:lnTo>
                  <a:pt x="1735696" y="1737982"/>
                </a:lnTo>
                <a:lnTo>
                  <a:pt x="1741601" y="1708658"/>
                </a:lnTo>
                <a:lnTo>
                  <a:pt x="1757730" y="1684718"/>
                </a:lnTo>
                <a:lnTo>
                  <a:pt x="1781670" y="1668602"/>
                </a:lnTo>
                <a:lnTo>
                  <a:pt x="1811007" y="1662684"/>
                </a:lnTo>
                <a:lnTo>
                  <a:pt x="1840344" y="1668602"/>
                </a:lnTo>
                <a:lnTo>
                  <a:pt x="1864283" y="1684718"/>
                </a:lnTo>
                <a:lnTo>
                  <a:pt x="1880412" y="1708658"/>
                </a:lnTo>
                <a:lnTo>
                  <a:pt x="1886318" y="1737982"/>
                </a:lnTo>
                <a:lnTo>
                  <a:pt x="1886318" y="1670850"/>
                </a:lnTo>
                <a:lnTo>
                  <a:pt x="1882889" y="1665782"/>
                </a:lnTo>
                <a:lnTo>
                  <a:pt x="1878266" y="1662684"/>
                </a:lnTo>
                <a:lnTo>
                  <a:pt x="1850478" y="1644053"/>
                </a:lnTo>
                <a:lnTo>
                  <a:pt x="1811007" y="1636115"/>
                </a:lnTo>
                <a:lnTo>
                  <a:pt x="1771167" y="1644053"/>
                </a:lnTo>
                <a:lnTo>
                  <a:pt x="1738795" y="1665782"/>
                </a:lnTo>
                <a:lnTo>
                  <a:pt x="1717065" y="1698155"/>
                </a:lnTo>
                <a:lnTo>
                  <a:pt x="1709115" y="1737982"/>
                </a:lnTo>
                <a:lnTo>
                  <a:pt x="1717065" y="1777822"/>
                </a:lnTo>
                <a:lnTo>
                  <a:pt x="1738795" y="1810181"/>
                </a:lnTo>
                <a:lnTo>
                  <a:pt x="1771167" y="1831911"/>
                </a:lnTo>
                <a:lnTo>
                  <a:pt x="1811007" y="1839849"/>
                </a:lnTo>
                <a:lnTo>
                  <a:pt x="1850847" y="1831911"/>
                </a:lnTo>
                <a:lnTo>
                  <a:pt x="1878596" y="1813280"/>
                </a:lnTo>
                <a:lnTo>
                  <a:pt x="1883219" y="1810181"/>
                </a:lnTo>
                <a:lnTo>
                  <a:pt x="1904949" y="1777822"/>
                </a:lnTo>
                <a:lnTo>
                  <a:pt x="1912899" y="1737982"/>
                </a:lnTo>
                <a:close/>
              </a:path>
              <a:path w="2606675" h="2566670">
                <a:moveTo>
                  <a:pt x="1912899" y="919480"/>
                </a:moveTo>
                <a:lnTo>
                  <a:pt x="1904834" y="880021"/>
                </a:lnTo>
                <a:lnTo>
                  <a:pt x="1886318" y="852690"/>
                </a:lnTo>
                <a:lnTo>
                  <a:pt x="1886318" y="919480"/>
                </a:lnTo>
                <a:lnTo>
                  <a:pt x="1880412" y="948817"/>
                </a:lnTo>
                <a:lnTo>
                  <a:pt x="1864283" y="972743"/>
                </a:lnTo>
                <a:lnTo>
                  <a:pt x="1840344" y="988872"/>
                </a:lnTo>
                <a:lnTo>
                  <a:pt x="1811007" y="994778"/>
                </a:lnTo>
                <a:lnTo>
                  <a:pt x="1781670" y="988872"/>
                </a:lnTo>
                <a:lnTo>
                  <a:pt x="1757730" y="972743"/>
                </a:lnTo>
                <a:lnTo>
                  <a:pt x="1741601" y="948817"/>
                </a:lnTo>
                <a:lnTo>
                  <a:pt x="1735696" y="919480"/>
                </a:lnTo>
                <a:lnTo>
                  <a:pt x="1741601" y="890155"/>
                </a:lnTo>
                <a:lnTo>
                  <a:pt x="1757730" y="866216"/>
                </a:lnTo>
                <a:lnTo>
                  <a:pt x="1781670" y="850099"/>
                </a:lnTo>
                <a:lnTo>
                  <a:pt x="1811007" y="844181"/>
                </a:lnTo>
                <a:lnTo>
                  <a:pt x="1840344" y="850099"/>
                </a:lnTo>
                <a:lnTo>
                  <a:pt x="1864283" y="866216"/>
                </a:lnTo>
                <a:lnTo>
                  <a:pt x="1880412" y="890155"/>
                </a:lnTo>
                <a:lnTo>
                  <a:pt x="1886318" y="919480"/>
                </a:lnTo>
                <a:lnTo>
                  <a:pt x="1886318" y="852690"/>
                </a:lnTo>
                <a:lnTo>
                  <a:pt x="1882889" y="847623"/>
                </a:lnTo>
                <a:lnTo>
                  <a:pt x="1877822" y="844181"/>
                </a:lnTo>
                <a:lnTo>
                  <a:pt x="1850478" y="825677"/>
                </a:lnTo>
                <a:lnTo>
                  <a:pt x="1811007" y="817613"/>
                </a:lnTo>
                <a:lnTo>
                  <a:pt x="1771167" y="825550"/>
                </a:lnTo>
                <a:lnTo>
                  <a:pt x="1738795" y="847293"/>
                </a:lnTo>
                <a:lnTo>
                  <a:pt x="1717065" y="879652"/>
                </a:lnTo>
                <a:lnTo>
                  <a:pt x="1709115" y="919480"/>
                </a:lnTo>
                <a:lnTo>
                  <a:pt x="1717065" y="959319"/>
                </a:lnTo>
                <a:lnTo>
                  <a:pt x="1738795" y="991679"/>
                </a:lnTo>
                <a:lnTo>
                  <a:pt x="1771167" y="1013409"/>
                </a:lnTo>
                <a:lnTo>
                  <a:pt x="1811007" y="1021346"/>
                </a:lnTo>
                <a:lnTo>
                  <a:pt x="1850847" y="1013409"/>
                </a:lnTo>
                <a:lnTo>
                  <a:pt x="1878596" y="994778"/>
                </a:lnTo>
                <a:lnTo>
                  <a:pt x="1883219" y="991679"/>
                </a:lnTo>
                <a:lnTo>
                  <a:pt x="1904949" y="959319"/>
                </a:lnTo>
                <a:lnTo>
                  <a:pt x="1912899" y="919480"/>
                </a:lnTo>
                <a:close/>
              </a:path>
              <a:path w="2606675" h="2566670">
                <a:moveTo>
                  <a:pt x="1912899" y="101866"/>
                </a:moveTo>
                <a:lnTo>
                  <a:pt x="1904834" y="62407"/>
                </a:lnTo>
                <a:lnTo>
                  <a:pt x="1886318" y="35064"/>
                </a:lnTo>
                <a:lnTo>
                  <a:pt x="1886318" y="101866"/>
                </a:lnTo>
                <a:lnTo>
                  <a:pt x="1880412" y="131191"/>
                </a:lnTo>
                <a:lnTo>
                  <a:pt x="1864283" y="155130"/>
                </a:lnTo>
                <a:lnTo>
                  <a:pt x="1840344" y="171246"/>
                </a:lnTo>
                <a:lnTo>
                  <a:pt x="1811007" y="177165"/>
                </a:lnTo>
                <a:lnTo>
                  <a:pt x="1781670" y="171246"/>
                </a:lnTo>
                <a:lnTo>
                  <a:pt x="1757730" y="155130"/>
                </a:lnTo>
                <a:lnTo>
                  <a:pt x="1741601" y="131191"/>
                </a:lnTo>
                <a:lnTo>
                  <a:pt x="1735696" y="101866"/>
                </a:lnTo>
                <a:lnTo>
                  <a:pt x="1741601" y="72542"/>
                </a:lnTo>
                <a:lnTo>
                  <a:pt x="1757730" y="48602"/>
                </a:lnTo>
                <a:lnTo>
                  <a:pt x="1781670" y="32486"/>
                </a:lnTo>
                <a:lnTo>
                  <a:pt x="1811007" y="26568"/>
                </a:lnTo>
                <a:lnTo>
                  <a:pt x="1840344" y="32486"/>
                </a:lnTo>
                <a:lnTo>
                  <a:pt x="1864283" y="48602"/>
                </a:lnTo>
                <a:lnTo>
                  <a:pt x="1880412" y="72542"/>
                </a:lnTo>
                <a:lnTo>
                  <a:pt x="1886318" y="101866"/>
                </a:lnTo>
                <a:lnTo>
                  <a:pt x="1886318" y="35064"/>
                </a:lnTo>
                <a:lnTo>
                  <a:pt x="1882889" y="29997"/>
                </a:lnTo>
                <a:lnTo>
                  <a:pt x="1877822" y="26568"/>
                </a:lnTo>
                <a:lnTo>
                  <a:pt x="1850478" y="8064"/>
                </a:lnTo>
                <a:lnTo>
                  <a:pt x="1811007" y="0"/>
                </a:lnTo>
                <a:lnTo>
                  <a:pt x="1771167" y="7937"/>
                </a:lnTo>
                <a:lnTo>
                  <a:pt x="1738795" y="29667"/>
                </a:lnTo>
                <a:lnTo>
                  <a:pt x="1717065" y="62026"/>
                </a:lnTo>
                <a:lnTo>
                  <a:pt x="1709115" y="101866"/>
                </a:lnTo>
                <a:lnTo>
                  <a:pt x="1717065" y="141693"/>
                </a:lnTo>
                <a:lnTo>
                  <a:pt x="1738795" y="174066"/>
                </a:lnTo>
                <a:lnTo>
                  <a:pt x="1771167" y="195795"/>
                </a:lnTo>
                <a:lnTo>
                  <a:pt x="1811007" y="203733"/>
                </a:lnTo>
                <a:lnTo>
                  <a:pt x="1850847" y="195795"/>
                </a:lnTo>
                <a:lnTo>
                  <a:pt x="1878596" y="177165"/>
                </a:lnTo>
                <a:lnTo>
                  <a:pt x="1883219" y="174066"/>
                </a:lnTo>
                <a:lnTo>
                  <a:pt x="1904949" y="141693"/>
                </a:lnTo>
                <a:lnTo>
                  <a:pt x="1912899" y="101866"/>
                </a:lnTo>
                <a:close/>
              </a:path>
              <a:path w="2606675" h="2566670">
                <a:moveTo>
                  <a:pt x="2276094" y="2164905"/>
                </a:moveTo>
                <a:lnTo>
                  <a:pt x="2269058" y="2130171"/>
                </a:lnTo>
                <a:lnTo>
                  <a:pt x="2249881" y="2101710"/>
                </a:lnTo>
                <a:lnTo>
                  <a:pt x="2221496" y="2082495"/>
                </a:lnTo>
                <a:lnTo>
                  <a:pt x="2186838" y="2075434"/>
                </a:lnTo>
                <a:lnTo>
                  <a:pt x="2152180" y="2082495"/>
                </a:lnTo>
                <a:lnTo>
                  <a:pt x="2123795" y="2101710"/>
                </a:lnTo>
                <a:lnTo>
                  <a:pt x="2104618" y="2130171"/>
                </a:lnTo>
                <a:lnTo>
                  <a:pt x="2097582" y="2164905"/>
                </a:lnTo>
                <a:lnTo>
                  <a:pt x="2104618" y="2199652"/>
                </a:lnTo>
                <a:lnTo>
                  <a:pt x="2123795" y="2228100"/>
                </a:lnTo>
                <a:lnTo>
                  <a:pt x="2152180" y="2247328"/>
                </a:lnTo>
                <a:lnTo>
                  <a:pt x="2186838" y="2254389"/>
                </a:lnTo>
                <a:lnTo>
                  <a:pt x="2221496" y="2247328"/>
                </a:lnTo>
                <a:lnTo>
                  <a:pt x="2249881" y="2228100"/>
                </a:lnTo>
                <a:lnTo>
                  <a:pt x="2269058" y="2199652"/>
                </a:lnTo>
                <a:lnTo>
                  <a:pt x="2276094" y="2164905"/>
                </a:lnTo>
                <a:close/>
              </a:path>
              <a:path w="2606675" h="2566670">
                <a:moveTo>
                  <a:pt x="2276094" y="1338135"/>
                </a:moveTo>
                <a:lnTo>
                  <a:pt x="2269058" y="1303401"/>
                </a:lnTo>
                <a:lnTo>
                  <a:pt x="2249881" y="1274940"/>
                </a:lnTo>
                <a:lnTo>
                  <a:pt x="2221496" y="1255725"/>
                </a:lnTo>
                <a:lnTo>
                  <a:pt x="2186838" y="1248664"/>
                </a:lnTo>
                <a:lnTo>
                  <a:pt x="2152180" y="1255725"/>
                </a:lnTo>
                <a:lnTo>
                  <a:pt x="2123795" y="1274940"/>
                </a:lnTo>
                <a:lnTo>
                  <a:pt x="2104618" y="1303401"/>
                </a:lnTo>
                <a:lnTo>
                  <a:pt x="2097582" y="1338135"/>
                </a:lnTo>
                <a:lnTo>
                  <a:pt x="2104618" y="1372882"/>
                </a:lnTo>
                <a:lnTo>
                  <a:pt x="2123795" y="1401330"/>
                </a:lnTo>
                <a:lnTo>
                  <a:pt x="2152180" y="1420558"/>
                </a:lnTo>
                <a:lnTo>
                  <a:pt x="2186838" y="1427619"/>
                </a:lnTo>
                <a:lnTo>
                  <a:pt x="2221496" y="1420558"/>
                </a:lnTo>
                <a:lnTo>
                  <a:pt x="2249881" y="1401330"/>
                </a:lnTo>
                <a:lnTo>
                  <a:pt x="2269058" y="1372882"/>
                </a:lnTo>
                <a:lnTo>
                  <a:pt x="2276094" y="1338135"/>
                </a:lnTo>
                <a:close/>
              </a:path>
              <a:path w="2606675" h="2566670">
                <a:moveTo>
                  <a:pt x="2276094" y="512267"/>
                </a:moveTo>
                <a:lnTo>
                  <a:pt x="2269058" y="477520"/>
                </a:lnTo>
                <a:lnTo>
                  <a:pt x="2249881" y="449072"/>
                </a:lnTo>
                <a:lnTo>
                  <a:pt x="2221496" y="429844"/>
                </a:lnTo>
                <a:lnTo>
                  <a:pt x="2186838" y="422783"/>
                </a:lnTo>
                <a:lnTo>
                  <a:pt x="2152180" y="429844"/>
                </a:lnTo>
                <a:lnTo>
                  <a:pt x="2123795" y="449072"/>
                </a:lnTo>
                <a:lnTo>
                  <a:pt x="2104618" y="477520"/>
                </a:lnTo>
                <a:lnTo>
                  <a:pt x="2097582" y="512267"/>
                </a:lnTo>
                <a:lnTo>
                  <a:pt x="2104618" y="547001"/>
                </a:lnTo>
                <a:lnTo>
                  <a:pt x="2123795" y="575462"/>
                </a:lnTo>
                <a:lnTo>
                  <a:pt x="2152180" y="594677"/>
                </a:lnTo>
                <a:lnTo>
                  <a:pt x="2186838" y="601738"/>
                </a:lnTo>
                <a:lnTo>
                  <a:pt x="2221496" y="594677"/>
                </a:lnTo>
                <a:lnTo>
                  <a:pt x="2249881" y="575462"/>
                </a:lnTo>
                <a:lnTo>
                  <a:pt x="2269058" y="547001"/>
                </a:lnTo>
                <a:lnTo>
                  <a:pt x="2276094" y="512267"/>
                </a:lnTo>
                <a:close/>
              </a:path>
              <a:path w="2606675" h="2566670">
                <a:moveTo>
                  <a:pt x="2606662" y="2555595"/>
                </a:moveTo>
                <a:lnTo>
                  <a:pt x="2598585" y="2516136"/>
                </a:lnTo>
                <a:lnTo>
                  <a:pt x="2576639" y="2483739"/>
                </a:lnTo>
                <a:lnTo>
                  <a:pt x="2571572" y="2480310"/>
                </a:lnTo>
                <a:lnTo>
                  <a:pt x="2544241" y="2461793"/>
                </a:lnTo>
                <a:lnTo>
                  <a:pt x="2504770" y="2453729"/>
                </a:lnTo>
                <a:lnTo>
                  <a:pt x="2464917" y="2461679"/>
                </a:lnTo>
                <a:lnTo>
                  <a:pt x="2432558" y="2483408"/>
                </a:lnTo>
                <a:lnTo>
                  <a:pt x="2410815" y="2515768"/>
                </a:lnTo>
                <a:lnTo>
                  <a:pt x="2402878" y="2555595"/>
                </a:lnTo>
                <a:lnTo>
                  <a:pt x="2405049" y="2566479"/>
                </a:lnTo>
                <a:lnTo>
                  <a:pt x="2431643" y="2566479"/>
                </a:lnTo>
                <a:lnTo>
                  <a:pt x="2429459" y="2555595"/>
                </a:lnTo>
                <a:lnTo>
                  <a:pt x="2435364" y="2526271"/>
                </a:lnTo>
                <a:lnTo>
                  <a:pt x="2451493" y="2502344"/>
                </a:lnTo>
                <a:lnTo>
                  <a:pt x="2475433" y="2486215"/>
                </a:lnTo>
                <a:lnTo>
                  <a:pt x="2504770" y="2480310"/>
                </a:lnTo>
                <a:lnTo>
                  <a:pt x="2534107" y="2486215"/>
                </a:lnTo>
                <a:lnTo>
                  <a:pt x="2558034" y="2502344"/>
                </a:lnTo>
                <a:lnTo>
                  <a:pt x="2574163" y="2526271"/>
                </a:lnTo>
                <a:lnTo>
                  <a:pt x="2580081" y="2555595"/>
                </a:lnTo>
                <a:lnTo>
                  <a:pt x="2577884" y="2566479"/>
                </a:lnTo>
                <a:lnTo>
                  <a:pt x="2604490" y="2566479"/>
                </a:lnTo>
                <a:lnTo>
                  <a:pt x="2606662" y="2555595"/>
                </a:lnTo>
                <a:close/>
              </a:path>
              <a:path w="2606675" h="2566670">
                <a:moveTo>
                  <a:pt x="2606662" y="1737982"/>
                </a:moveTo>
                <a:lnTo>
                  <a:pt x="2598585" y="1698155"/>
                </a:lnTo>
                <a:lnTo>
                  <a:pt x="2580081" y="1670862"/>
                </a:lnTo>
                <a:lnTo>
                  <a:pt x="2580081" y="1737982"/>
                </a:lnTo>
                <a:lnTo>
                  <a:pt x="2574163" y="1767306"/>
                </a:lnTo>
                <a:lnTo>
                  <a:pt x="2558034" y="1791246"/>
                </a:lnTo>
                <a:lnTo>
                  <a:pt x="2534107" y="1807375"/>
                </a:lnTo>
                <a:lnTo>
                  <a:pt x="2504770" y="1813280"/>
                </a:lnTo>
                <a:lnTo>
                  <a:pt x="2475433" y="1807375"/>
                </a:lnTo>
                <a:lnTo>
                  <a:pt x="2451493" y="1791246"/>
                </a:lnTo>
                <a:lnTo>
                  <a:pt x="2435364" y="1767306"/>
                </a:lnTo>
                <a:lnTo>
                  <a:pt x="2429459" y="1737982"/>
                </a:lnTo>
                <a:lnTo>
                  <a:pt x="2435364" y="1708658"/>
                </a:lnTo>
                <a:lnTo>
                  <a:pt x="2451493" y="1684718"/>
                </a:lnTo>
                <a:lnTo>
                  <a:pt x="2475433" y="1668602"/>
                </a:lnTo>
                <a:lnTo>
                  <a:pt x="2504770" y="1662684"/>
                </a:lnTo>
                <a:lnTo>
                  <a:pt x="2534107" y="1668602"/>
                </a:lnTo>
                <a:lnTo>
                  <a:pt x="2558034" y="1684718"/>
                </a:lnTo>
                <a:lnTo>
                  <a:pt x="2574163" y="1708658"/>
                </a:lnTo>
                <a:lnTo>
                  <a:pt x="2580081" y="1737982"/>
                </a:lnTo>
                <a:lnTo>
                  <a:pt x="2580081" y="1670862"/>
                </a:lnTo>
                <a:lnTo>
                  <a:pt x="2576639" y="1665782"/>
                </a:lnTo>
                <a:lnTo>
                  <a:pt x="2572016" y="1662684"/>
                </a:lnTo>
                <a:lnTo>
                  <a:pt x="2544241" y="1644053"/>
                </a:lnTo>
                <a:lnTo>
                  <a:pt x="2504770" y="1636115"/>
                </a:lnTo>
                <a:lnTo>
                  <a:pt x="2464917" y="1644053"/>
                </a:lnTo>
                <a:lnTo>
                  <a:pt x="2432558" y="1665782"/>
                </a:lnTo>
                <a:lnTo>
                  <a:pt x="2410815" y="1698155"/>
                </a:lnTo>
                <a:lnTo>
                  <a:pt x="2402878" y="1737982"/>
                </a:lnTo>
                <a:lnTo>
                  <a:pt x="2410815" y="1777822"/>
                </a:lnTo>
                <a:lnTo>
                  <a:pt x="2432558" y="1810181"/>
                </a:lnTo>
                <a:lnTo>
                  <a:pt x="2464917" y="1831911"/>
                </a:lnTo>
                <a:lnTo>
                  <a:pt x="2504770" y="1839849"/>
                </a:lnTo>
                <a:lnTo>
                  <a:pt x="2544610" y="1831911"/>
                </a:lnTo>
                <a:lnTo>
                  <a:pt x="2572359" y="1813280"/>
                </a:lnTo>
                <a:lnTo>
                  <a:pt x="2576982" y="1810181"/>
                </a:lnTo>
                <a:lnTo>
                  <a:pt x="2598712" y="1777822"/>
                </a:lnTo>
                <a:lnTo>
                  <a:pt x="2606662" y="1737982"/>
                </a:lnTo>
                <a:close/>
              </a:path>
              <a:path w="2606675" h="2566670">
                <a:moveTo>
                  <a:pt x="2606662" y="919480"/>
                </a:moveTo>
                <a:lnTo>
                  <a:pt x="2598585" y="880021"/>
                </a:lnTo>
                <a:lnTo>
                  <a:pt x="2580081" y="852716"/>
                </a:lnTo>
                <a:lnTo>
                  <a:pt x="2580081" y="919480"/>
                </a:lnTo>
                <a:lnTo>
                  <a:pt x="2574163" y="948817"/>
                </a:lnTo>
                <a:lnTo>
                  <a:pt x="2558034" y="972743"/>
                </a:lnTo>
                <a:lnTo>
                  <a:pt x="2534107" y="988872"/>
                </a:lnTo>
                <a:lnTo>
                  <a:pt x="2504770" y="994778"/>
                </a:lnTo>
                <a:lnTo>
                  <a:pt x="2475433" y="988872"/>
                </a:lnTo>
                <a:lnTo>
                  <a:pt x="2451493" y="972743"/>
                </a:lnTo>
                <a:lnTo>
                  <a:pt x="2435364" y="948817"/>
                </a:lnTo>
                <a:lnTo>
                  <a:pt x="2429459" y="919480"/>
                </a:lnTo>
                <a:lnTo>
                  <a:pt x="2435364" y="890155"/>
                </a:lnTo>
                <a:lnTo>
                  <a:pt x="2451493" y="866216"/>
                </a:lnTo>
                <a:lnTo>
                  <a:pt x="2475433" y="850099"/>
                </a:lnTo>
                <a:lnTo>
                  <a:pt x="2504770" y="844181"/>
                </a:lnTo>
                <a:lnTo>
                  <a:pt x="2534107" y="850099"/>
                </a:lnTo>
                <a:lnTo>
                  <a:pt x="2558034" y="866216"/>
                </a:lnTo>
                <a:lnTo>
                  <a:pt x="2574163" y="890155"/>
                </a:lnTo>
                <a:lnTo>
                  <a:pt x="2580081" y="919480"/>
                </a:lnTo>
                <a:lnTo>
                  <a:pt x="2580081" y="852716"/>
                </a:lnTo>
                <a:lnTo>
                  <a:pt x="2576639" y="847623"/>
                </a:lnTo>
                <a:lnTo>
                  <a:pt x="2571572" y="844181"/>
                </a:lnTo>
                <a:lnTo>
                  <a:pt x="2544241" y="825677"/>
                </a:lnTo>
                <a:lnTo>
                  <a:pt x="2504770" y="817613"/>
                </a:lnTo>
                <a:lnTo>
                  <a:pt x="2464917" y="825550"/>
                </a:lnTo>
                <a:lnTo>
                  <a:pt x="2432558" y="847293"/>
                </a:lnTo>
                <a:lnTo>
                  <a:pt x="2410815" y="879652"/>
                </a:lnTo>
                <a:lnTo>
                  <a:pt x="2402878" y="919480"/>
                </a:lnTo>
                <a:lnTo>
                  <a:pt x="2410815" y="959319"/>
                </a:lnTo>
                <a:lnTo>
                  <a:pt x="2432558" y="991679"/>
                </a:lnTo>
                <a:lnTo>
                  <a:pt x="2464917" y="1013409"/>
                </a:lnTo>
                <a:lnTo>
                  <a:pt x="2504770" y="1021346"/>
                </a:lnTo>
                <a:lnTo>
                  <a:pt x="2544610" y="1013409"/>
                </a:lnTo>
                <a:lnTo>
                  <a:pt x="2572359" y="994778"/>
                </a:lnTo>
                <a:lnTo>
                  <a:pt x="2576982" y="991679"/>
                </a:lnTo>
                <a:lnTo>
                  <a:pt x="2598712" y="959319"/>
                </a:lnTo>
                <a:lnTo>
                  <a:pt x="2606662" y="919480"/>
                </a:lnTo>
                <a:close/>
              </a:path>
              <a:path w="2606675" h="2566670">
                <a:moveTo>
                  <a:pt x="2606662" y="101866"/>
                </a:moveTo>
                <a:lnTo>
                  <a:pt x="2598712" y="62026"/>
                </a:lnTo>
                <a:lnTo>
                  <a:pt x="2580081" y="34290"/>
                </a:lnTo>
                <a:lnTo>
                  <a:pt x="2580081" y="101866"/>
                </a:lnTo>
                <a:lnTo>
                  <a:pt x="2574163" y="131191"/>
                </a:lnTo>
                <a:lnTo>
                  <a:pt x="2558034" y="155130"/>
                </a:lnTo>
                <a:lnTo>
                  <a:pt x="2534107" y="171246"/>
                </a:lnTo>
                <a:lnTo>
                  <a:pt x="2504770" y="177165"/>
                </a:lnTo>
                <a:lnTo>
                  <a:pt x="2475433" y="171246"/>
                </a:lnTo>
                <a:lnTo>
                  <a:pt x="2451493" y="155130"/>
                </a:lnTo>
                <a:lnTo>
                  <a:pt x="2435364" y="131191"/>
                </a:lnTo>
                <a:lnTo>
                  <a:pt x="2429459" y="101866"/>
                </a:lnTo>
                <a:lnTo>
                  <a:pt x="2435364" y="72542"/>
                </a:lnTo>
                <a:lnTo>
                  <a:pt x="2451493" y="48602"/>
                </a:lnTo>
                <a:lnTo>
                  <a:pt x="2475433" y="32486"/>
                </a:lnTo>
                <a:lnTo>
                  <a:pt x="2504770" y="26568"/>
                </a:lnTo>
                <a:lnTo>
                  <a:pt x="2534107" y="32486"/>
                </a:lnTo>
                <a:lnTo>
                  <a:pt x="2558034" y="48602"/>
                </a:lnTo>
                <a:lnTo>
                  <a:pt x="2574163" y="72542"/>
                </a:lnTo>
                <a:lnTo>
                  <a:pt x="2580081" y="101866"/>
                </a:lnTo>
                <a:lnTo>
                  <a:pt x="2580081" y="34290"/>
                </a:lnTo>
                <a:lnTo>
                  <a:pt x="2576982" y="29667"/>
                </a:lnTo>
                <a:lnTo>
                  <a:pt x="2572359" y="26568"/>
                </a:lnTo>
                <a:lnTo>
                  <a:pt x="2544610" y="7937"/>
                </a:lnTo>
                <a:lnTo>
                  <a:pt x="2504770" y="0"/>
                </a:lnTo>
                <a:lnTo>
                  <a:pt x="2464917" y="7937"/>
                </a:lnTo>
                <a:lnTo>
                  <a:pt x="2432558" y="29667"/>
                </a:lnTo>
                <a:lnTo>
                  <a:pt x="2410815" y="62026"/>
                </a:lnTo>
                <a:lnTo>
                  <a:pt x="2402878" y="101866"/>
                </a:lnTo>
                <a:lnTo>
                  <a:pt x="2410942" y="141325"/>
                </a:lnTo>
                <a:lnTo>
                  <a:pt x="2432888" y="173723"/>
                </a:lnTo>
                <a:lnTo>
                  <a:pt x="2465298" y="195668"/>
                </a:lnTo>
                <a:lnTo>
                  <a:pt x="2504770" y="203733"/>
                </a:lnTo>
                <a:lnTo>
                  <a:pt x="2544610" y="195795"/>
                </a:lnTo>
                <a:lnTo>
                  <a:pt x="2572359" y="177165"/>
                </a:lnTo>
                <a:lnTo>
                  <a:pt x="2576982" y="174066"/>
                </a:lnTo>
                <a:lnTo>
                  <a:pt x="2598712" y="141693"/>
                </a:lnTo>
                <a:lnTo>
                  <a:pt x="2606662" y="101866"/>
                </a:lnTo>
                <a:close/>
              </a:path>
            </a:pathLst>
          </a:custGeom>
          <a:solidFill>
            <a:srgbClr val="FFFFFF"/>
          </a:solidFill>
        </p:spPr>
        <p:txBody>
          <a:bodyPr wrap="square" lIns="0" tIns="0" rIns="0" bIns="0" rtlCol="0"/>
          <a:lstStyle/>
          <a:p>
            <a:endParaRPr/>
          </a:p>
        </p:txBody>
      </p:sp>
      <p:sp>
        <p:nvSpPr>
          <p:cNvPr id="3" name="object 3"/>
          <p:cNvSpPr/>
          <p:nvPr/>
        </p:nvSpPr>
        <p:spPr>
          <a:xfrm>
            <a:off x="8577476" y="3087703"/>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4" name="object 4"/>
          <p:cNvSpPr txBox="1">
            <a:spLocks noGrp="1"/>
          </p:cNvSpPr>
          <p:nvPr>
            <p:ph type="title"/>
          </p:nvPr>
        </p:nvSpPr>
        <p:spPr>
          <a:xfrm>
            <a:off x="6208547" y="1110108"/>
            <a:ext cx="5848985" cy="907941"/>
          </a:xfrm>
          <a:prstGeom prst="rect">
            <a:avLst/>
          </a:prstGeom>
        </p:spPr>
        <p:txBody>
          <a:bodyPr vert="horz" wrap="square" lIns="0" tIns="111760" rIns="0" bIns="0" rtlCol="0">
            <a:spAutoFit/>
          </a:bodyPr>
          <a:lstStyle/>
          <a:p>
            <a:pPr marL="12700" marR="5080" indent="422275" algn="ctr">
              <a:lnSpc>
                <a:spcPts val="6150"/>
              </a:lnSpc>
              <a:spcBef>
                <a:spcPts val="880"/>
              </a:spcBef>
            </a:pPr>
            <a:r>
              <a:rPr lang="en-US" sz="5700" spc="-325">
                <a:latin typeface="Times New Roman" panose="02020603050405020304" pitchFamily="18" charset="0"/>
                <a:cs typeface="Times New Roman" panose="02020603050405020304" pitchFamily="18" charset="0"/>
              </a:rPr>
              <a:t>KẾT LUẬN</a:t>
            </a:r>
            <a:endParaRPr sz="5700">
              <a:latin typeface="Times New Roman" panose="02020603050405020304" pitchFamily="18" charset="0"/>
              <a:cs typeface="Times New Roman" panose="02020603050405020304" pitchFamily="18" charset="0"/>
            </a:endParaRPr>
          </a:p>
        </p:txBody>
      </p:sp>
      <p:sp>
        <p:nvSpPr>
          <p:cNvPr id="5" name="object 5"/>
          <p:cNvSpPr txBox="1"/>
          <p:nvPr/>
        </p:nvSpPr>
        <p:spPr>
          <a:xfrm>
            <a:off x="1185042" y="3622068"/>
            <a:ext cx="4237609" cy="5123518"/>
          </a:xfrm>
          <a:prstGeom prst="rect">
            <a:avLst/>
          </a:prstGeom>
        </p:spPr>
        <p:txBody>
          <a:bodyPr vert="horz" wrap="square" lIns="0" tIns="85725" rIns="0" bIns="0" rtlCol="0">
            <a:spAutoFit/>
          </a:bodyPr>
          <a:lstStyle/>
          <a:p>
            <a:pPr marL="12700" algn="ctr">
              <a:lnSpc>
                <a:spcPct val="100000"/>
              </a:lnSpc>
              <a:spcBef>
                <a:spcPts val="675"/>
              </a:spcBef>
            </a:pPr>
            <a:r>
              <a:rPr lang="en-US" sz="2800" b="1" spc="-135">
                <a:solidFill>
                  <a:srgbClr val="FFFFFF"/>
                </a:solidFill>
                <a:latin typeface="Times New Roman" panose="02020603050405020304" pitchFamily="18" charset="0"/>
                <a:cs typeface="Times New Roman" panose="02020603050405020304" pitchFamily="18" charset="0"/>
              </a:rPr>
              <a:t>Ưu điểm</a:t>
            </a:r>
            <a:endParaRPr sz="2800">
              <a:latin typeface="Times New Roman" panose="02020603050405020304" pitchFamily="18" charset="0"/>
              <a:cs typeface="Times New Roman" panose="02020603050405020304" pitchFamily="18" charset="0"/>
            </a:endParaRPr>
          </a:p>
          <a:p>
            <a:pPr marL="12700" marR="66040" indent="182880" algn="just">
              <a:lnSpc>
                <a:spcPct val="150000"/>
              </a:lnSpc>
              <a:spcBef>
                <a:spcPts val="70"/>
              </a:spcBef>
            </a:pPr>
            <a:r>
              <a:rPr lang="vi-VN" sz="2000">
                <a:solidFill>
                  <a:srgbClr val="FFFFFF"/>
                </a:solidFill>
                <a:latin typeface="Calibri"/>
                <a:cs typeface="Calibri"/>
              </a:rPr>
              <a:t>Tiện lợi và nhanh chóng: </a:t>
            </a:r>
            <a:r>
              <a:rPr lang="en-US" sz="2000">
                <a:solidFill>
                  <a:srgbClr val="FFFFFF"/>
                </a:solidFill>
                <a:latin typeface="Calibri"/>
                <a:cs typeface="Calibri"/>
              </a:rPr>
              <a:t>G</a:t>
            </a:r>
            <a:r>
              <a:rPr lang="vi-VN" sz="2000">
                <a:solidFill>
                  <a:srgbClr val="FFFFFF"/>
                </a:solidFill>
                <a:latin typeface="Calibri"/>
                <a:cs typeface="Calibri"/>
              </a:rPr>
              <a:t>iúp người dùng dễ dàng chỉnh sửa ảnh của họ ngay trên thiết bị di động</a:t>
            </a:r>
            <a:r>
              <a:rPr lang="en-US" sz="2000">
                <a:solidFill>
                  <a:srgbClr val="FFFFFF"/>
                </a:solidFill>
                <a:latin typeface="Calibri"/>
                <a:cs typeface="Calibri"/>
              </a:rPr>
              <a:t>.</a:t>
            </a:r>
          </a:p>
          <a:p>
            <a:pPr marL="12700" marR="66040" indent="182880" algn="just">
              <a:lnSpc>
                <a:spcPct val="150000"/>
              </a:lnSpc>
              <a:spcBef>
                <a:spcPts val="70"/>
              </a:spcBef>
            </a:pPr>
            <a:r>
              <a:rPr lang="en-US" sz="2000">
                <a:solidFill>
                  <a:srgbClr val="FFFFFF"/>
                </a:solidFill>
                <a:latin typeface="Calibri"/>
                <a:cs typeface="Calibri"/>
              </a:rPr>
              <a:t>Đa dạng công cụ chỉnh sửa: Cung cấp nhiều công cụ khác nhau để chỉnh sửa ảnh</a:t>
            </a:r>
            <a:r>
              <a:rPr sz="2000" spc="-10">
                <a:solidFill>
                  <a:srgbClr val="FFFFFF"/>
                </a:solidFill>
                <a:latin typeface="Calibri"/>
                <a:cs typeface="Calibri"/>
              </a:rPr>
              <a:t>.</a:t>
            </a:r>
            <a:endParaRPr lang="en-US" sz="2000" spc="-10">
              <a:solidFill>
                <a:srgbClr val="FFFFFF"/>
              </a:solidFill>
              <a:latin typeface="Calibri"/>
              <a:cs typeface="Calibri"/>
            </a:endParaRPr>
          </a:p>
          <a:p>
            <a:pPr marL="12700" marR="66040" indent="182880" algn="just">
              <a:lnSpc>
                <a:spcPct val="150000"/>
              </a:lnSpc>
              <a:spcBef>
                <a:spcPts val="70"/>
              </a:spcBef>
            </a:pPr>
            <a:r>
              <a:rPr lang="vi-VN" sz="2000" spc="-10">
                <a:solidFill>
                  <a:srgbClr val="FFFFFF"/>
                </a:solidFill>
                <a:latin typeface="Calibri"/>
                <a:cs typeface="Calibri"/>
              </a:rPr>
              <a:t>Chia sẻ dễ dàng: Người dùng có thể dễ dàng chia sẻ ảnh đã chỉnh sửa lên mạng xã hội, </a:t>
            </a:r>
            <a:r>
              <a:rPr lang="en-US" sz="2000" spc="-10">
                <a:solidFill>
                  <a:srgbClr val="FFFFFF"/>
                </a:solidFill>
                <a:latin typeface="Calibri"/>
                <a:cs typeface="Calibri"/>
              </a:rPr>
              <a:t>..</a:t>
            </a:r>
            <a:r>
              <a:rPr lang="vi-VN" sz="2000" spc="-10">
                <a:solidFill>
                  <a:srgbClr val="FFFFFF"/>
                </a:solidFill>
                <a:latin typeface="Calibri"/>
                <a:cs typeface="Calibri"/>
              </a:rPr>
              <a:t>.</a:t>
            </a:r>
            <a:endParaRPr lang="en-US" sz="2000" spc="-10">
              <a:solidFill>
                <a:srgbClr val="FFFFFF"/>
              </a:solidFill>
              <a:latin typeface="Calibri"/>
              <a:cs typeface="Calibri"/>
            </a:endParaRPr>
          </a:p>
          <a:p>
            <a:pPr marL="12700" marR="66040">
              <a:lnSpc>
                <a:spcPct val="114599"/>
              </a:lnSpc>
              <a:spcBef>
                <a:spcPts val="70"/>
              </a:spcBef>
            </a:pPr>
            <a:endParaRPr sz="2400">
              <a:latin typeface="Calibri"/>
              <a:cs typeface="Calibri"/>
            </a:endParaRPr>
          </a:p>
        </p:txBody>
      </p:sp>
      <p:sp>
        <p:nvSpPr>
          <p:cNvPr id="6" name="object 6"/>
          <p:cNvSpPr txBox="1"/>
          <p:nvPr/>
        </p:nvSpPr>
        <p:spPr>
          <a:xfrm>
            <a:off x="13227229" y="3622068"/>
            <a:ext cx="4237608" cy="5080237"/>
          </a:xfrm>
          <a:prstGeom prst="rect">
            <a:avLst/>
          </a:prstGeom>
        </p:spPr>
        <p:txBody>
          <a:bodyPr vert="horz" wrap="square" lIns="0" tIns="85725" rIns="0" bIns="0" rtlCol="0">
            <a:spAutoFit/>
          </a:bodyPr>
          <a:lstStyle/>
          <a:p>
            <a:pPr marR="5080" algn="ctr">
              <a:lnSpc>
                <a:spcPct val="100000"/>
              </a:lnSpc>
              <a:spcBef>
                <a:spcPts val="675"/>
              </a:spcBef>
            </a:pPr>
            <a:r>
              <a:rPr lang="en-US" sz="2800" b="1" spc="-135">
                <a:solidFill>
                  <a:srgbClr val="FFFFFF"/>
                </a:solidFill>
                <a:latin typeface="Times New Roman" panose="02020603050405020304" pitchFamily="18" charset="0"/>
                <a:cs typeface="Times New Roman" panose="02020603050405020304" pitchFamily="18" charset="0"/>
              </a:rPr>
              <a:t>Nhược điểm</a:t>
            </a:r>
            <a:endParaRPr lang="vi-VN" sz="2800">
              <a:latin typeface="Times New Roman" panose="02020603050405020304" pitchFamily="18" charset="0"/>
              <a:cs typeface="Times New Roman" panose="02020603050405020304" pitchFamily="18" charset="0"/>
            </a:endParaRPr>
          </a:p>
          <a:p>
            <a:pPr marL="12700" marR="5080" indent="182880" algn="l">
              <a:lnSpc>
                <a:spcPct val="150000"/>
              </a:lnSpc>
              <a:spcBef>
                <a:spcPts val="70"/>
              </a:spcBef>
            </a:pPr>
            <a:r>
              <a:rPr lang="vi-VN" sz="2000">
                <a:solidFill>
                  <a:srgbClr val="FFFFFF"/>
                </a:solidFill>
                <a:latin typeface="Calibri"/>
                <a:cs typeface="Calibri"/>
              </a:rPr>
              <a:t>Giới hạn chức năng: Mặc dù ứng dụng có nhiều tính năng, tuy nhiên không mạnh mẽ và phức tạp như phần mềm chỉnh sửa ảnh chuyên nghiệp</a:t>
            </a:r>
          </a:p>
          <a:p>
            <a:pPr marL="12700" marR="5080" indent="182880" algn="l">
              <a:lnSpc>
                <a:spcPct val="150000"/>
              </a:lnSpc>
              <a:spcBef>
                <a:spcPts val="70"/>
              </a:spcBef>
            </a:pPr>
            <a:r>
              <a:rPr lang="vi-VN" sz="2000">
                <a:solidFill>
                  <a:srgbClr val="FFFFFF"/>
                </a:solidFill>
                <a:latin typeface="Calibri"/>
                <a:cs typeface="Calibri"/>
              </a:rPr>
              <a:t>Ứng dụng còn nhiều tính năng cần cải thiện để cho ra tốc độ nhanh hơn cũng như các chức năng hoàn thiện hơn</a:t>
            </a:r>
            <a:r>
              <a:rPr lang="en-US" sz="2000">
                <a:solidFill>
                  <a:srgbClr val="FFFFFF"/>
                </a:solidFill>
                <a:latin typeface="Calibri"/>
                <a:cs typeface="Calibri"/>
              </a:rPr>
              <a:t>.</a:t>
            </a:r>
          </a:p>
          <a:p>
            <a:pPr marL="12700" marR="5080" indent="182880" algn="l">
              <a:lnSpc>
                <a:spcPct val="150000"/>
              </a:lnSpc>
              <a:spcBef>
                <a:spcPts val="70"/>
              </a:spcBef>
            </a:pPr>
            <a:r>
              <a:rPr lang="vi-VN" sz="2000">
                <a:solidFill>
                  <a:srgbClr val="FFFFFF"/>
                </a:solidFill>
                <a:latin typeface="Calibri"/>
                <a:cs typeface="Calibri"/>
              </a:rPr>
              <a:t>Ứng dụng mới chỉ chạy được trên nền tảng android</a:t>
            </a:r>
            <a:r>
              <a:rPr sz="2000" spc="-10">
                <a:solidFill>
                  <a:srgbClr val="FFFFFF"/>
                </a:solidFill>
                <a:latin typeface="Calibri"/>
                <a:cs typeface="Calibri"/>
              </a:rPr>
              <a:t>.</a:t>
            </a:r>
            <a:endParaRPr sz="2000">
              <a:latin typeface="Calibri"/>
              <a:cs typeface="Calibri"/>
            </a:endParaRPr>
          </a:p>
          <a:p>
            <a:pPr>
              <a:lnSpc>
                <a:spcPct val="100000"/>
              </a:lnSpc>
              <a:spcBef>
                <a:spcPts val="5"/>
              </a:spcBef>
            </a:pPr>
            <a:r>
              <a:rPr lang="en-US" sz="2400" spc="-10">
                <a:solidFill>
                  <a:srgbClr val="FFFFFF"/>
                </a:solidFill>
                <a:latin typeface="Calibri"/>
                <a:cs typeface="Calibri"/>
              </a:rPr>
              <a:t>.</a:t>
            </a:r>
            <a:endParaRPr lang="en-US" sz="2400">
              <a:latin typeface="Calibri"/>
              <a:cs typeface="Calibri"/>
            </a:endParaRPr>
          </a:p>
        </p:txBody>
      </p:sp>
      <p:pic>
        <p:nvPicPr>
          <p:cNvPr id="7" name="object 7"/>
          <p:cNvPicPr/>
          <p:nvPr/>
        </p:nvPicPr>
        <p:blipFill>
          <a:blip r:embed="rId2">
            <a:extLst>
              <a:ext uri="{28A0092B-C50C-407E-A947-70E740481C1C}">
                <a14:useLocalDpi xmlns:a14="http://schemas.microsoft.com/office/drawing/2010/main" val="0"/>
              </a:ext>
            </a:extLst>
          </a:blip>
          <a:srcRect/>
          <a:stretch/>
        </p:blipFill>
        <p:spPr>
          <a:xfrm>
            <a:off x="5948694" y="3763401"/>
            <a:ext cx="6752492" cy="4572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9746091" y="3526401"/>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733241" y="1548809"/>
            <a:ext cx="5553710" cy="907941"/>
          </a:xfrm>
          <a:prstGeom prst="rect">
            <a:avLst/>
          </a:prstGeom>
        </p:spPr>
        <p:txBody>
          <a:bodyPr vert="horz" wrap="square" lIns="0" tIns="111760" rIns="0" bIns="0" rtlCol="0">
            <a:spAutoFit/>
          </a:bodyPr>
          <a:lstStyle/>
          <a:p>
            <a:pPr marL="12700" marR="5080">
              <a:lnSpc>
                <a:spcPts val="6150"/>
              </a:lnSpc>
              <a:spcBef>
                <a:spcPts val="880"/>
              </a:spcBef>
            </a:pPr>
            <a:r>
              <a:rPr lang="en-US" sz="5700" spc="-320">
                <a:latin typeface="Times New Roman" panose="02020603050405020304" pitchFamily="18" charset="0"/>
                <a:cs typeface="Times New Roman" panose="02020603050405020304" pitchFamily="18" charset="0"/>
              </a:rPr>
              <a:t>KẾT LUẬN</a:t>
            </a:r>
            <a:endParaRPr sz="5700">
              <a:latin typeface="Times New Roman" panose="02020603050405020304" pitchFamily="18" charset="0"/>
              <a:cs typeface="Times New Roman" panose="02020603050405020304" pitchFamily="18" charset="0"/>
            </a:endParaRPr>
          </a:p>
        </p:txBody>
      </p:sp>
      <p:sp>
        <p:nvSpPr>
          <p:cNvPr id="34" name="object 34"/>
          <p:cNvSpPr txBox="1"/>
          <p:nvPr/>
        </p:nvSpPr>
        <p:spPr>
          <a:xfrm>
            <a:off x="9730052" y="4103126"/>
            <a:ext cx="6888066" cy="3223126"/>
          </a:xfrm>
          <a:prstGeom prst="rect">
            <a:avLst/>
          </a:prstGeom>
        </p:spPr>
        <p:txBody>
          <a:bodyPr vert="horz" wrap="square" lIns="0" tIns="78740" rIns="0" bIns="0" rtlCol="0">
            <a:spAutoFit/>
          </a:bodyPr>
          <a:lstStyle/>
          <a:p>
            <a:pPr marL="19685">
              <a:lnSpc>
                <a:spcPct val="100000"/>
              </a:lnSpc>
              <a:spcBef>
                <a:spcPts val="620"/>
              </a:spcBef>
            </a:pPr>
            <a:r>
              <a:rPr lang="en-US" sz="2800" b="1" spc="-150">
                <a:solidFill>
                  <a:srgbClr val="FFFFFF"/>
                </a:solidFill>
                <a:latin typeface="Times New Roman" panose="02020603050405020304" pitchFamily="18" charset="0"/>
                <a:cs typeface="Times New Roman" panose="02020603050405020304" pitchFamily="18" charset="0"/>
              </a:rPr>
              <a:t>Hướng phát triển</a:t>
            </a:r>
            <a:endParaRPr sz="2800">
              <a:latin typeface="Times New Roman" panose="02020603050405020304" pitchFamily="18" charset="0"/>
              <a:cs typeface="Times New Roman" panose="02020603050405020304" pitchFamily="18" charset="0"/>
            </a:endParaRPr>
          </a:p>
          <a:p>
            <a:pPr marL="19685" marR="5080" indent="182880">
              <a:lnSpc>
                <a:spcPct val="150000"/>
              </a:lnSpc>
              <a:spcBef>
                <a:spcPts val="25"/>
              </a:spcBef>
            </a:pPr>
            <a:r>
              <a:rPr lang="vi-VN" sz="2400">
                <a:solidFill>
                  <a:srgbClr val="FFFFFF"/>
                </a:solidFill>
                <a:latin typeface="Calibri"/>
                <a:cs typeface="Calibri"/>
              </a:rPr>
              <a:t>Hoàn thiện các chức năng của ứng dụng. Cải tiến giao diện đẹp và bắt mắt hơn</a:t>
            </a:r>
            <a:r>
              <a:rPr sz="2400" spc="-10">
                <a:solidFill>
                  <a:srgbClr val="FFFFFF"/>
                </a:solidFill>
                <a:latin typeface="Calibri"/>
                <a:cs typeface="Calibri"/>
              </a:rPr>
              <a:t>.</a:t>
            </a:r>
            <a:endParaRPr sz="2400">
              <a:latin typeface="Calibri"/>
              <a:cs typeface="Calibri"/>
            </a:endParaRPr>
          </a:p>
          <a:p>
            <a:pPr marL="12700" marR="12065" indent="182880">
              <a:lnSpc>
                <a:spcPct val="150000"/>
              </a:lnSpc>
              <a:spcBef>
                <a:spcPts val="30"/>
              </a:spcBef>
            </a:pPr>
            <a:r>
              <a:rPr lang="vi-VN" sz="2400">
                <a:solidFill>
                  <a:srgbClr val="FFFFFF"/>
                </a:solidFill>
                <a:latin typeface="Calibri"/>
                <a:cs typeface="Calibri"/>
              </a:rPr>
              <a:t>Cải tiến thuật toán cũng như phân chia công việc xử lý dữ liệu một cách hợp lý hơn.</a:t>
            </a:r>
            <a:endParaRPr lang="en-US" sz="2800" b="1" spc="-135">
              <a:solidFill>
                <a:srgbClr val="FFFFFF"/>
              </a:solidFill>
              <a:latin typeface="Trebuchet MS"/>
              <a:cs typeface="Calibri"/>
            </a:endParaRPr>
          </a:p>
          <a:p>
            <a:pPr marL="12700" marR="12065" indent="182880">
              <a:lnSpc>
                <a:spcPct val="150000"/>
              </a:lnSpc>
              <a:spcBef>
                <a:spcPts val="30"/>
              </a:spcBef>
            </a:pPr>
            <a:r>
              <a:rPr lang="vi-VN" sz="2400">
                <a:solidFill>
                  <a:srgbClr val="FFFFFF"/>
                </a:solidFill>
                <a:latin typeface="Calibri"/>
                <a:cs typeface="Calibri"/>
              </a:rPr>
              <a:t>Đưa ứng dụng lên cửa hàng Google Plays.</a:t>
            </a:r>
            <a:endParaRPr sz="2400">
              <a:latin typeface="Calibri"/>
              <a:cs typeface="Calibri"/>
            </a:endParaRPr>
          </a:p>
        </p:txBody>
      </p:sp>
    </p:spTree>
    <p:extLst>
      <p:ext uri="{BB962C8B-B14F-4D97-AF65-F5344CB8AC3E}">
        <p14:creationId xmlns:p14="http://schemas.microsoft.com/office/powerpoint/2010/main" val="1151505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73060" y="917433"/>
            <a:ext cx="2115185" cy="5300980"/>
            <a:chOff x="16173060" y="917433"/>
            <a:chExt cx="2115185" cy="5300980"/>
          </a:xfrm>
        </p:grpSpPr>
        <p:sp>
          <p:nvSpPr>
            <p:cNvPr id="3" name="object 3"/>
            <p:cNvSpPr/>
            <p:nvPr/>
          </p:nvSpPr>
          <p:spPr>
            <a:xfrm>
              <a:off x="16227624" y="943415"/>
              <a:ext cx="2060575" cy="5250180"/>
            </a:xfrm>
            <a:custGeom>
              <a:avLst/>
              <a:gdLst/>
              <a:ahLst/>
              <a:cxnLst/>
              <a:rect l="l" t="t" r="r" b="b"/>
              <a:pathLst>
                <a:path w="2060575" h="5250180">
                  <a:moveTo>
                    <a:pt x="2060375" y="5249732"/>
                  </a:moveTo>
                  <a:lnTo>
                    <a:pt x="362453" y="5249732"/>
                  </a:lnTo>
                  <a:lnTo>
                    <a:pt x="313294" y="5246421"/>
                  </a:lnTo>
                  <a:lnTo>
                    <a:pt x="266138" y="5236777"/>
                  </a:lnTo>
                  <a:lnTo>
                    <a:pt x="221418" y="5221233"/>
                  </a:lnTo>
                  <a:lnTo>
                    <a:pt x="179566" y="5200222"/>
                  </a:lnTo>
                  <a:lnTo>
                    <a:pt x="141017" y="5174176"/>
                  </a:lnTo>
                  <a:lnTo>
                    <a:pt x="106202" y="5143530"/>
                  </a:lnTo>
                  <a:lnTo>
                    <a:pt x="75556" y="5108715"/>
                  </a:lnTo>
                  <a:lnTo>
                    <a:pt x="49510" y="5070165"/>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060375" y="0"/>
                  </a:lnTo>
                  <a:lnTo>
                    <a:pt x="2060375" y="133809"/>
                  </a:lnTo>
                  <a:lnTo>
                    <a:pt x="349462" y="133809"/>
                  </a:lnTo>
                  <a:lnTo>
                    <a:pt x="300364" y="139479"/>
                  </a:lnTo>
                  <a:lnTo>
                    <a:pt x="255266" y="155625"/>
                  </a:lnTo>
                  <a:lnTo>
                    <a:pt x="215463" y="180952"/>
                  </a:lnTo>
                  <a:lnTo>
                    <a:pt x="182250" y="214165"/>
                  </a:lnTo>
                  <a:lnTo>
                    <a:pt x="156923" y="253968"/>
                  </a:lnTo>
                  <a:lnTo>
                    <a:pt x="140777" y="299066"/>
                  </a:lnTo>
                  <a:lnTo>
                    <a:pt x="135107" y="348163"/>
                  </a:lnTo>
                  <a:lnTo>
                    <a:pt x="135107" y="4908065"/>
                  </a:lnTo>
                  <a:lnTo>
                    <a:pt x="140777" y="4957163"/>
                  </a:lnTo>
                  <a:lnTo>
                    <a:pt x="156923" y="5002261"/>
                  </a:lnTo>
                  <a:lnTo>
                    <a:pt x="182250" y="5042064"/>
                  </a:lnTo>
                  <a:lnTo>
                    <a:pt x="215463" y="5075276"/>
                  </a:lnTo>
                  <a:lnTo>
                    <a:pt x="255266" y="5100603"/>
                  </a:lnTo>
                  <a:lnTo>
                    <a:pt x="300364" y="5116750"/>
                  </a:lnTo>
                  <a:lnTo>
                    <a:pt x="349462" y="5122420"/>
                  </a:lnTo>
                  <a:lnTo>
                    <a:pt x="2060375" y="5122420"/>
                  </a:lnTo>
                  <a:lnTo>
                    <a:pt x="2060375" y="5249732"/>
                  </a:lnTo>
                  <a:close/>
                </a:path>
                <a:path w="2060575" h="5250180">
                  <a:moveTo>
                    <a:pt x="1823960" y="313087"/>
                  </a:moveTo>
                  <a:lnTo>
                    <a:pt x="749590" y="313087"/>
                  </a:lnTo>
                  <a:lnTo>
                    <a:pt x="702761" y="303526"/>
                  </a:lnTo>
                  <a:lnTo>
                    <a:pt x="664335" y="277524"/>
                  </a:lnTo>
                  <a:lnTo>
                    <a:pt x="638332" y="239098"/>
                  </a:lnTo>
                  <a:lnTo>
                    <a:pt x="628772" y="192269"/>
                  </a:lnTo>
                  <a:lnTo>
                    <a:pt x="628772" y="133809"/>
                  </a:lnTo>
                  <a:lnTo>
                    <a:pt x="1944778" y="133809"/>
                  </a:lnTo>
                  <a:lnTo>
                    <a:pt x="1944778" y="166287"/>
                  </a:lnTo>
                  <a:lnTo>
                    <a:pt x="1594016" y="166287"/>
                  </a:lnTo>
                  <a:lnTo>
                    <a:pt x="1581816" y="168804"/>
                  </a:lnTo>
                  <a:lnTo>
                    <a:pt x="1571444" y="175705"/>
                  </a:lnTo>
                  <a:lnTo>
                    <a:pt x="1570763" y="176680"/>
                  </a:lnTo>
                  <a:lnTo>
                    <a:pt x="1114642" y="176680"/>
                  </a:lnTo>
                  <a:lnTo>
                    <a:pt x="1106259" y="178303"/>
                  </a:lnTo>
                  <a:lnTo>
                    <a:pt x="1099215" y="182850"/>
                  </a:lnTo>
                  <a:lnTo>
                    <a:pt x="1094364" y="189833"/>
                  </a:lnTo>
                  <a:lnTo>
                    <a:pt x="1092557" y="198764"/>
                  </a:lnTo>
                  <a:lnTo>
                    <a:pt x="1094364" y="207696"/>
                  </a:lnTo>
                  <a:lnTo>
                    <a:pt x="1099215" y="214679"/>
                  </a:lnTo>
                  <a:lnTo>
                    <a:pt x="1106259" y="219226"/>
                  </a:lnTo>
                  <a:lnTo>
                    <a:pt x="1114642" y="220850"/>
                  </a:lnTo>
                  <a:lnTo>
                    <a:pt x="1570305" y="220850"/>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060575" h="5250180">
                  <a:moveTo>
                    <a:pt x="1936821" y="231242"/>
                  </a:moveTo>
                  <a:lnTo>
                    <a:pt x="1594016" y="231242"/>
                  </a:lnTo>
                  <a:lnTo>
                    <a:pt x="1606764" y="228725"/>
                  </a:lnTo>
                  <a:lnTo>
                    <a:pt x="1617076" y="221824"/>
                  </a:lnTo>
                  <a:lnTo>
                    <a:pt x="1623978" y="211512"/>
                  </a:lnTo>
                  <a:lnTo>
                    <a:pt x="1626495" y="198764"/>
                  </a:lnTo>
                  <a:lnTo>
                    <a:pt x="1623978" y="186017"/>
                  </a:lnTo>
                  <a:lnTo>
                    <a:pt x="1617076" y="175705"/>
                  </a:lnTo>
                  <a:lnTo>
                    <a:pt x="1606764" y="168804"/>
                  </a:lnTo>
                  <a:lnTo>
                    <a:pt x="1594016" y="166287"/>
                  </a:lnTo>
                  <a:lnTo>
                    <a:pt x="1944778" y="166287"/>
                  </a:lnTo>
                  <a:lnTo>
                    <a:pt x="1944778" y="192269"/>
                  </a:lnTo>
                  <a:lnTo>
                    <a:pt x="1936821" y="231242"/>
                  </a:lnTo>
                  <a:close/>
                </a:path>
                <a:path w="2060575" h="5250180">
                  <a:moveTo>
                    <a:pt x="1570305" y="220850"/>
                  </a:moveTo>
                  <a:lnTo>
                    <a:pt x="1426429" y="220850"/>
                  </a:lnTo>
                  <a:lnTo>
                    <a:pt x="1434813" y="219226"/>
                  </a:lnTo>
                  <a:lnTo>
                    <a:pt x="1441857" y="214679"/>
                  </a:lnTo>
                  <a:lnTo>
                    <a:pt x="1446709" y="207696"/>
                  </a:lnTo>
                  <a:lnTo>
                    <a:pt x="1448515" y="198764"/>
                  </a:lnTo>
                  <a:lnTo>
                    <a:pt x="1446709" y="189833"/>
                  </a:lnTo>
                  <a:lnTo>
                    <a:pt x="1441857" y="182850"/>
                  </a:lnTo>
                  <a:lnTo>
                    <a:pt x="1434813" y="178303"/>
                  </a:lnTo>
                  <a:lnTo>
                    <a:pt x="1426429" y="176680"/>
                  </a:lnTo>
                  <a:lnTo>
                    <a:pt x="1570763" y="176680"/>
                  </a:lnTo>
                  <a:lnTo>
                    <a:pt x="1564238" y="186017"/>
                  </a:lnTo>
                  <a:lnTo>
                    <a:pt x="1561538" y="198764"/>
                  </a:lnTo>
                  <a:lnTo>
                    <a:pt x="1564055" y="211512"/>
                  </a:lnTo>
                  <a:lnTo>
                    <a:pt x="1570305" y="22085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6362731" y="1077224"/>
              <a:ext cx="1925267" cy="4988610"/>
            </a:xfrm>
            <a:prstGeom prst="rect">
              <a:avLst/>
            </a:prstGeom>
          </p:spPr>
        </p:pic>
        <p:sp>
          <p:nvSpPr>
            <p:cNvPr id="5" name="object 5"/>
            <p:cNvSpPr/>
            <p:nvPr/>
          </p:nvSpPr>
          <p:spPr>
            <a:xfrm>
              <a:off x="17320181" y="1120095"/>
              <a:ext cx="356235" cy="44450"/>
            </a:xfrm>
            <a:custGeom>
              <a:avLst/>
              <a:gdLst/>
              <a:ahLst/>
              <a:cxnLst/>
              <a:rect l="l" t="t" r="r" b="b"/>
              <a:pathLst>
                <a:path w="356234" h="44450">
                  <a:moveTo>
                    <a:pt x="333872" y="44170"/>
                  </a:moveTo>
                  <a:lnTo>
                    <a:pt x="22084" y="44170"/>
                  </a:lnTo>
                  <a:lnTo>
                    <a:pt x="13701" y="42546"/>
                  </a:lnTo>
                  <a:lnTo>
                    <a:pt x="6657" y="37999"/>
                  </a:lnTo>
                  <a:lnTo>
                    <a:pt x="1806" y="31016"/>
                  </a:lnTo>
                  <a:lnTo>
                    <a:pt x="0" y="22084"/>
                  </a:lnTo>
                  <a:lnTo>
                    <a:pt x="1806" y="13153"/>
                  </a:lnTo>
                  <a:lnTo>
                    <a:pt x="6657" y="6170"/>
                  </a:lnTo>
                  <a:lnTo>
                    <a:pt x="13701" y="1623"/>
                  </a:lnTo>
                  <a:lnTo>
                    <a:pt x="22084" y="0"/>
                  </a:lnTo>
                  <a:lnTo>
                    <a:pt x="333872" y="0"/>
                  </a:lnTo>
                  <a:lnTo>
                    <a:pt x="342255" y="1623"/>
                  </a:lnTo>
                  <a:lnTo>
                    <a:pt x="349299" y="6170"/>
                  </a:lnTo>
                  <a:lnTo>
                    <a:pt x="354151" y="13153"/>
                  </a:lnTo>
                  <a:lnTo>
                    <a:pt x="355958" y="22084"/>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6" name="object 6"/>
            <p:cNvPicPr/>
            <p:nvPr/>
          </p:nvPicPr>
          <p:blipFill>
            <a:blip r:embed="rId3" cstate="print"/>
            <a:stretch>
              <a:fillRect/>
            </a:stretch>
          </p:blipFill>
          <p:spPr>
            <a:xfrm>
              <a:off x="17789140" y="1109702"/>
              <a:ext cx="64999" cy="64962"/>
            </a:xfrm>
            <a:prstGeom prst="rect">
              <a:avLst/>
            </a:prstGeom>
          </p:spPr>
        </p:pic>
        <p:sp>
          <p:nvSpPr>
            <p:cNvPr id="7" name="object 7"/>
            <p:cNvSpPr/>
            <p:nvPr/>
          </p:nvSpPr>
          <p:spPr>
            <a:xfrm>
              <a:off x="16173056" y="1618957"/>
              <a:ext cx="28575" cy="1255395"/>
            </a:xfrm>
            <a:custGeom>
              <a:avLst/>
              <a:gdLst/>
              <a:ahLst/>
              <a:cxnLst/>
              <a:rect l="l" t="t" r="r" b="b"/>
              <a:pathLst>
                <a:path w="28575"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857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8575" h="1255395">
                  <a:moveTo>
                    <a:pt x="28575" y="0"/>
                  </a:moveTo>
                  <a:lnTo>
                    <a:pt x="17538" y="2070"/>
                  </a:lnTo>
                  <a:lnTo>
                    <a:pt x="8445" y="7797"/>
                  </a:lnTo>
                  <a:lnTo>
                    <a:pt x="2273" y="16446"/>
                  </a:lnTo>
                  <a:lnTo>
                    <a:pt x="0" y="27292"/>
                  </a:lnTo>
                  <a:lnTo>
                    <a:pt x="0" y="189674"/>
                  </a:lnTo>
                  <a:lnTo>
                    <a:pt x="2273" y="200723"/>
                  </a:lnTo>
                  <a:lnTo>
                    <a:pt x="8445" y="209816"/>
                  </a:lnTo>
                  <a:lnTo>
                    <a:pt x="17538" y="215988"/>
                  </a:lnTo>
                  <a:lnTo>
                    <a:pt x="28575" y="218262"/>
                  </a:lnTo>
                  <a:lnTo>
                    <a:pt x="28575" y="0"/>
                  </a:lnTo>
                  <a:close/>
                </a:path>
              </a:pathLst>
            </a:custGeom>
            <a:solidFill>
              <a:srgbClr val="B8B8B8"/>
            </a:solidFill>
          </p:spPr>
          <p:txBody>
            <a:bodyPr wrap="square" lIns="0" tIns="0" rIns="0" bIns="0" rtlCol="0"/>
            <a:lstStyle/>
            <a:p>
              <a:endParaRPr/>
            </a:p>
          </p:txBody>
        </p:sp>
        <p:sp>
          <p:nvSpPr>
            <p:cNvPr id="8" name="object 8"/>
            <p:cNvSpPr/>
            <p:nvPr/>
          </p:nvSpPr>
          <p:spPr>
            <a:xfrm>
              <a:off x="16201641" y="917433"/>
              <a:ext cx="2086610" cy="5300980"/>
            </a:xfrm>
            <a:custGeom>
              <a:avLst/>
              <a:gdLst/>
              <a:ahLst/>
              <a:cxnLst/>
              <a:rect l="l" t="t" r="r" b="b"/>
              <a:pathLst>
                <a:path w="2086609" h="5300980">
                  <a:moveTo>
                    <a:pt x="2086357" y="5300398"/>
                  </a:moveTo>
                  <a:lnTo>
                    <a:pt x="367559" y="5300398"/>
                  </a:lnTo>
                  <a:lnTo>
                    <a:pt x="339745" y="5298668"/>
                  </a:lnTo>
                  <a:lnTo>
                    <a:pt x="292849" y="5289823"/>
                  </a:lnTo>
                  <a:lnTo>
                    <a:pt x="248115" y="5275530"/>
                  </a:lnTo>
                  <a:lnTo>
                    <a:pt x="205906" y="5256152"/>
                  </a:lnTo>
                  <a:lnTo>
                    <a:pt x="166589" y="5232055"/>
                  </a:lnTo>
                  <a:lnTo>
                    <a:pt x="130529" y="5203605"/>
                  </a:lnTo>
                  <a:lnTo>
                    <a:pt x="98091" y="5171167"/>
                  </a:lnTo>
                  <a:lnTo>
                    <a:pt x="69641" y="5135107"/>
                  </a:lnTo>
                  <a:lnTo>
                    <a:pt x="45545" y="5095790"/>
                  </a:lnTo>
                  <a:lnTo>
                    <a:pt x="26167" y="5053582"/>
                  </a:lnTo>
                  <a:lnTo>
                    <a:pt x="11873" y="5008847"/>
                  </a:lnTo>
                  <a:lnTo>
                    <a:pt x="3029" y="4961952"/>
                  </a:lnTo>
                  <a:lnTo>
                    <a:pt x="80" y="4914560"/>
                  </a:lnTo>
                  <a:lnTo>
                    <a:pt x="0" y="388435"/>
                  </a:lnTo>
                  <a:lnTo>
                    <a:pt x="487" y="368766"/>
                  </a:lnTo>
                  <a:lnTo>
                    <a:pt x="4383" y="329427"/>
                  </a:lnTo>
                  <a:lnTo>
                    <a:pt x="14188" y="282354"/>
                  </a:lnTo>
                  <a:lnTo>
                    <a:pt x="26956" y="246182"/>
                  </a:lnTo>
                  <a:lnTo>
                    <a:pt x="43093" y="211553"/>
                  </a:lnTo>
                  <a:lnTo>
                    <a:pt x="67066" y="171483"/>
                  </a:lnTo>
                  <a:lnTo>
                    <a:pt x="95160" y="133484"/>
                  </a:lnTo>
                  <a:lnTo>
                    <a:pt x="121142" y="106974"/>
                  </a:lnTo>
                  <a:lnTo>
                    <a:pt x="134783" y="94388"/>
                  </a:lnTo>
                  <a:lnTo>
                    <a:pt x="183736" y="58200"/>
                  </a:lnTo>
                  <a:lnTo>
                    <a:pt x="230171" y="33673"/>
                  </a:lnTo>
                  <a:lnTo>
                    <a:pt x="280223" y="15381"/>
                  </a:lnTo>
                  <a:lnTo>
                    <a:pt x="333207" y="3949"/>
                  </a:lnTo>
                  <a:lnTo>
                    <a:pt x="388434" y="0"/>
                  </a:lnTo>
                  <a:lnTo>
                    <a:pt x="2086357" y="0"/>
                  </a:lnTo>
                  <a:lnTo>
                    <a:pt x="2086357" y="25982"/>
                  </a:lnTo>
                  <a:lnTo>
                    <a:pt x="388435" y="25982"/>
                  </a:lnTo>
                  <a:lnTo>
                    <a:pt x="339287" y="29293"/>
                  </a:lnTo>
                  <a:lnTo>
                    <a:pt x="292150" y="38937"/>
                  </a:lnTo>
                  <a:lnTo>
                    <a:pt x="247458" y="54481"/>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5"/>
                  </a:lnTo>
                  <a:lnTo>
                    <a:pt x="25982" y="4914560"/>
                  </a:lnTo>
                  <a:lnTo>
                    <a:pt x="29293" y="4963719"/>
                  </a:lnTo>
                  <a:lnTo>
                    <a:pt x="38937" y="5010875"/>
                  </a:lnTo>
                  <a:lnTo>
                    <a:pt x="54481" y="5055596"/>
                  </a:lnTo>
                  <a:lnTo>
                    <a:pt x="75493" y="5097447"/>
                  </a:lnTo>
                  <a:lnTo>
                    <a:pt x="101538" y="5135997"/>
                  </a:lnTo>
                  <a:lnTo>
                    <a:pt x="132185" y="5170811"/>
                  </a:lnTo>
                  <a:lnTo>
                    <a:pt x="166999" y="5201458"/>
                  </a:lnTo>
                  <a:lnTo>
                    <a:pt x="205549" y="5227503"/>
                  </a:lnTo>
                  <a:lnTo>
                    <a:pt x="247400" y="5248515"/>
                  </a:lnTo>
                  <a:lnTo>
                    <a:pt x="292120" y="5264059"/>
                  </a:lnTo>
                  <a:lnTo>
                    <a:pt x="339276" y="5273703"/>
                  </a:lnTo>
                  <a:lnTo>
                    <a:pt x="388435" y="5277014"/>
                  </a:lnTo>
                  <a:lnTo>
                    <a:pt x="2086357" y="5277014"/>
                  </a:lnTo>
                  <a:lnTo>
                    <a:pt x="2086357" y="5300398"/>
                  </a:lnTo>
                  <a:close/>
                </a:path>
              </a:pathLst>
            </a:custGeom>
            <a:solidFill>
              <a:srgbClr val="E8E8E8"/>
            </a:solidFill>
          </p:spPr>
          <p:txBody>
            <a:bodyPr wrap="square" lIns="0" tIns="0" rIns="0" bIns="0" rtlCol="0"/>
            <a:lstStyle/>
            <a:p>
              <a:endParaRPr/>
            </a:p>
          </p:txBody>
        </p:sp>
      </p:grpSp>
      <p:grpSp>
        <p:nvGrpSpPr>
          <p:cNvPr id="9" name="object 9"/>
          <p:cNvGrpSpPr/>
          <p:nvPr/>
        </p:nvGrpSpPr>
        <p:grpSpPr>
          <a:xfrm>
            <a:off x="16173060" y="6590740"/>
            <a:ext cx="2115185" cy="3696335"/>
            <a:chOff x="16173060" y="6590740"/>
            <a:chExt cx="2115185" cy="3696335"/>
          </a:xfrm>
        </p:grpSpPr>
        <p:sp>
          <p:nvSpPr>
            <p:cNvPr id="10" name="object 10"/>
            <p:cNvSpPr/>
            <p:nvPr/>
          </p:nvSpPr>
          <p:spPr>
            <a:xfrm>
              <a:off x="16227624" y="6616722"/>
              <a:ext cx="2060575" cy="3670300"/>
            </a:xfrm>
            <a:custGeom>
              <a:avLst/>
              <a:gdLst/>
              <a:ahLst/>
              <a:cxnLst/>
              <a:rect l="l" t="t" r="r" b="b"/>
              <a:pathLst>
                <a:path w="2060575" h="3670300">
                  <a:moveTo>
                    <a:pt x="135107" y="3670277"/>
                  </a:moveTo>
                  <a:lnTo>
                    <a:pt x="0" y="3670277"/>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060375" y="0"/>
                  </a:lnTo>
                  <a:lnTo>
                    <a:pt x="2060375" y="133809"/>
                  </a:lnTo>
                  <a:lnTo>
                    <a:pt x="349462" y="133809"/>
                  </a:lnTo>
                  <a:lnTo>
                    <a:pt x="300364" y="139479"/>
                  </a:lnTo>
                  <a:lnTo>
                    <a:pt x="255266" y="155625"/>
                  </a:lnTo>
                  <a:lnTo>
                    <a:pt x="215463" y="180952"/>
                  </a:lnTo>
                  <a:lnTo>
                    <a:pt x="182250" y="214165"/>
                  </a:lnTo>
                  <a:lnTo>
                    <a:pt x="156923" y="253968"/>
                  </a:lnTo>
                  <a:lnTo>
                    <a:pt x="140777" y="299065"/>
                  </a:lnTo>
                  <a:lnTo>
                    <a:pt x="135107" y="348163"/>
                  </a:lnTo>
                  <a:lnTo>
                    <a:pt x="135107" y="3670277"/>
                  </a:lnTo>
                  <a:close/>
                </a:path>
                <a:path w="2060575" h="3670300">
                  <a:moveTo>
                    <a:pt x="1823960" y="313087"/>
                  </a:moveTo>
                  <a:lnTo>
                    <a:pt x="749590" y="313087"/>
                  </a:lnTo>
                  <a:lnTo>
                    <a:pt x="702761" y="303526"/>
                  </a:lnTo>
                  <a:lnTo>
                    <a:pt x="664335" y="277524"/>
                  </a:lnTo>
                  <a:lnTo>
                    <a:pt x="638332" y="239098"/>
                  </a:lnTo>
                  <a:lnTo>
                    <a:pt x="628772" y="192269"/>
                  </a:lnTo>
                  <a:lnTo>
                    <a:pt x="628772" y="133809"/>
                  </a:lnTo>
                  <a:lnTo>
                    <a:pt x="1944778" y="133809"/>
                  </a:lnTo>
                  <a:lnTo>
                    <a:pt x="1944778" y="166287"/>
                  </a:lnTo>
                  <a:lnTo>
                    <a:pt x="1594016" y="166287"/>
                  </a:lnTo>
                  <a:lnTo>
                    <a:pt x="1581816" y="168804"/>
                  </a:lnTo>
                  <a:lnTo>
                    <a:pt x="1571444" y="175705"/>
                  </a:lnTo>
                  <a:lnTo>
                    <a:pt x="1570763" y="176679"/>
                  </a:lnTo>
                  <a:lnTo>
                    <a:pt x="1114642" y="176679"/>
                  </a:lnTo>
                  <a:lnTo>
                    <a:pt x="1106259" y="178303"/>
                  </a:lnTo>
                  <a:lnTo>
                    <a:pt x="1099215" y="182850"/>
                  </a:lnTo>
                  <a:lnTo>
                    <a:pt x="1094364" y="189833"/>
                  </a:lnTo>
                  <a:lnTo>
                    <a:pt x="1092557" y="198765"/>
                  </a:lnTo>
                  <a:lnTo>
                    <a:pt x="1094364" y="207696"/>
                  </a:lnTo>
                  <a:lnTo>
                    <a:pt x="1099215" y="214679"/>
                  </a:lnTo>
                  <a:lnTo>
                    <a:pt x="1106259" y="219226"/>
                  </a:lnTo>
                  <a:lnTo>
                    <a:pt x="1114642" y="220849"/>
                  </a:lnTo>
                  <a:lnTo>
                    <a:pt x="1570305" y="220849"/>
                  </a:lnTo>
                  <a:lnTo>
                    <a:pt x="1570957" y="221824"/>
                  </a:lnTo>
                  <a:lnTo>
                    <a:pt x="1581269" y="228726"/>
                  </a:lnTo>
                  <a:lnTo>
                    <a:pt x="1594016" y="231243"/>
                  </a:lnTo>
                  <a:lnTo>
                    <a:pt x="1936821" y="231243"/>
                  </a:lnTo>
                  <a:lnTo>
                    <a:pt x="1935218" y="239098"/>
                  </a:lnTo>
                  <a:lnTo>
                    <a:pt x="1909215" y="277524"/>
                  </a:lnTo>
                  <a:lnTo>
                    <a:pt x="1870789" y="303526"/>
                  </a:lnTo>
                  <a:lnTo>
                    <a:pt x="1823960" y="313087"/>
                  </a:lnTo>
                  <a:close/>
                </a:path>
                <a:path w="2060575" h="3670300">
                  <a:moveTo>
                    <a:pt x="1936821" y="231243"/>
                  </a:moveTo>
                  <a:lnTo>
                    <a:pt x="1594016" y="231243"/>
                  </a:lnTo>
                  <a:lnTo>
                    <a:pt x="1606764" y="228726"/>
                  </a:lnTo>
                  <a:lnTo>
                    <a:pt x="1617076" y="221824"/>
                  </a:lnTo>
                  <a:lnTo>
                    <a:pt x="1623978" y="211512"/>
                  </a:lnTo>
                  <a:lnTo>
                    <a:pt x="1626495" y="198765"/>
                  </a:lnTo>
                  <a:lnTo>
                    <a:pt x="1623977" y="186017"/>
                  </a:lnTo>
                  <a:lnTo>
                    <a:pt x="1617075" y="175705"/>
                  </a:lnTo>
                  <a:lnTo>
                    <a:pt x="1606763" y="168804"/>
                  </a:lnTo>
                  <a:lnTo>
                    <a:pt x="1594016" y="166287"/>
                  </a:lnTo>
                  <a:lnTo>
                    <a:pt x="1944778" y="166287"/>
                  </a:lnTo>
                  <a:lnTo>
                    <a:pt x="1944778" y="192269"/>
                  </a:lnTo>
                  <a:lnTo>
                    <a:pt x="1936821" y="231243"/>
                  </a:lnTo>
                  <a:close/>
                </a:path>
                <a:path w="2060575" h="3670300">
                  <a:moveTo>
                    <a:pt x="1570305" y="220849"/>
                  </a:moveTo>
                  <a:lnTo>
                    <a:pt x="1426429" y="220849"/>
                  </a:lnTo>
                  <a:lnTo>
                    <a:pt x="1434813" y="219226"/>
                  </a:lnTo>
                  <a:lnTo>
                    <a:pt x="1441857" y="214679"/>
                  </a:lnTo>
                  <a:lnTo>
                    <a:pt x="1446709" y="207696"/>
                  </a:lnTo>
                  <a:lnTo>
                    <a:pt x="1448515" y="198765"/>
                  </a:lnTo>
                  <a:lnTo>
                    <a:pt x="1446709" y="189833"/>
                  </a:lnTo>
                  <a:lnTo>
                    <a:pt x="1441857" y="182850"/>
                  </a:lnTo>
                  <a:lnTo>
                    <a:pt x="1434813" y="178303"/>
                  </a:lnTo>
                  <a:lnTo>
                    <a:pt x="1426429" y="176679"/>
                  </a:lnTo>
                  <a:lnTo>
                    <a:pt x="1570763" y="176679"/>
                  </a:lnTo>
                  <a:lnTo>
                    <a:pt x="1564238" y="186017"/>
                  </a:lnTo>
                  <a:lnTo>
                    <a:pt x="1561538" y="198765"/>
                  </a:lnTo>
                  <a:lnTo>
                    <a:pt x="1564055" y="211512"/>
                  </a:lnTo>
                  <a:lnTo>
                    <a:pt x="1570305" y="220849"/>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16362731" y="6750531"/>
              <a:ext cx="1925267" cy="3536467"/>
            </a:xfrm>
            <a:prstGeom prst="rect">
              <a:avLst/>
            </a:prstGeom>
          </p:spPr>
        </p:pic>
        <p:sp>
          <p:nvSpPr>
            <p:cNvPr id="12" name="object 12"/>
            <p:cNvSpPr/>
            <p:nvPr/>
          </p:nvSpPr>
          <p:spPr>
            <a:xfrm>
              <a:off x="17320181" y="6793402"/>
              <a:ext cx="356235" cy="44450"/>
            </a:xfrm>
            <a:custGeom>
              <a:avLst/>
              <a:gdLst/>
              <a:ahLst/>
              <a:cxnLst/>
              <a:rect l="l" t="t" r="r" b="b"/>
              <a:pathLst>
                <a:path w="356234" h="44450">
                  <a:moveTo>
                    <a:pt x="333872" y="44170"/>
                  </a:moveTo>
                  <a:lnTo>
                    <a:pt x="22084" y="44170"/>
                  </a:lnTo>
                  <a:lnTo>
                    <a:pt x="13701" y="42546"/>
                  </a:lnTo>
                  <a:lnTo>
                    <a:pt x="6657" y="37999"/>
                  </a:lnTo>
                  <a:lnTo>
                    <a:pt x="1806" y="31016"/>
                  </a:lnTo>
                  <a:lnTo>
                    <a:pt x="0" y="22085"/>
                  </a:lnTo>
                  <a:lnTo>
                    <a:pt x="1806" y="13153"/>
                  </a:lnTo>
                  <a:lnTo>
                    <a:pt x="6657" y="6171"/>
                  </a:lnTo>
                  <a:lnTo>
                    <a:pt x="13701" y="1623"/>
                  </a:lnTo>
                  <a:lnTo>
                    <a:pt x="22084" y="0"/>
                  </a:lnTo>
                  <a:lnTo>
                    <a:pt x="333872" y="0"/>
                  </a:lnTo>
                  <a:lnTo>
                    <a:pt x="342255" y="1623"/>
                  </a:lnTo>
                  <a:lnTo>
                    <a:pt x="349299" y="6171"/>
                  </a:lnTo>
                  <a:lnTo>
                    <a:pt x="354151" y="13153"/>
                  </a:lnTo>
                  <a:lnTo>
                    <a:pt x="355958" y="22085"/>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13" name="object 13"/>
            <p:cNvPicPr/>
            <p:nvPr/>
          </p:nvPicPr>
          <p:blipFill>
            <a:blip r:embed="rId3" cstate="print"/>
            <a:stretch>
              <a:fillRect/>
            </a:stretch>
          </p:blipFill>
          <p:spPr>
            <a:xfrm>
              <a:off x="17789140" y="6783010"/>
              <a:ext cx="64999" cy="64962"/>
            </a:xfrm>
            <a:prstGeom prst="rect">
              <a:avLst/>
            </a:prstGeom>
          </p:spPr>
        </p:pic>
        <p:sp>
          <p:nvSpPr>
            <p:cNvPr id="14" name="object 14"/>
            <p:cNvSpPr/>
            <p:nvPr/>
          </p:nvSpPr>
          <p:spPr>
            <a:xfrm>
              <a:off x="16173056" y="7292275"/>
              <a:ext cx="28575" cy="1255395"/>
            </a:xfrm>
            <a:custGeom>
              <a:avLst/>
              <a:gdLst/>
              <a:ahLst/>
              <a:cxnLst/>
              <a:rect l="l" t="t" r="r" b="b"/>
              <a:pathLst>
                <a:path w="28575" h="1255395">
                  <a:moveTo>
                    <a:pt x="28575" y="860005"/>
                  </a:moveTo>
                  <a:lnTo>
                    <a:pt x="17538" y="862279"/>
                  </a:lnTo>
                  <a:lnTo>
                    <a:pt x="8445" y="868451"/>
                  </a:lnTo>
                  <a:lnTo>
                    <a:pt x="2273" y="877544"/>
                  </a:lnTo>
                  <a:lnTo>
                    <a:pt x="0" y="888593"/>
                  </a:lnTo>
                  <a:lnTo>
                    <a:pt x="0" y="1226362"/>
                  </a:lnTo>
                  <a:lnTo>
                    <a:pt x="2273" y="1237399"/>
                  </a:lnTo>
                  <a:lnTo>
                    <a:pt x="8445" y="1246492"/>
                  </a:lnTo>
                  <a:lnTo>
                    <a:pt x="17538" y="1252664"/>
                  </a:lnTo>
                  <a:lnTo>
                    <a:pt x="28575" y="1254937"/>
                  </a:lnTo>
                  <a:lnTo>
                    <a:pt x="28575" y="860005"/>
                  </a:lnTo>
                  <a:close/>
                </a:path>
                <a:path w="28575" h="1255395">
                  <a:moveTo>
                    <a:pt x="28575" y="380631"/>
                  </a:moveTo>
                  <a:lnTo>
                    <a:pt x="17538" y="382701"/>
                  </a:lnTo>
                  <a:lnTo>
                    <a:pt x="8445" y="388429"/>
                  </a:lnTo>
                  <a:lnTo>
                    <a:pt x="2273" y="397078"/>
                  </a:lnTo>
                  <a:lnTo>
                    <a:pt x="0" y="407911"/>
                  </a:lnTo>
                  <a:lnTo>
                    <a:pt x="0" y="745693"/>
                  </a:lnTo>
                  <a:lnTo>
                    <a:pt x="2273" y="756729"/>
                  </a:lnTo>
                  <a:lnTo>
                    <a:pt x="8445" y="765822"/>
                  </a:lnTo>
                  <a:lnTo>
                    <a:pt x="17538" y="771994"/>
                  </a:lnTo>
                  <a:lnTo>
                    <a:pt x="28575" y="774268"/>
                  </a:lnTo>
                  <a:lnTo>
                    <a:pt x="28575" y="380631"/>
                  </a:lnTo>
                  <a:close/>
                </a:path>
                <a:path w="28575" h="1255395">
                  <a:moveTo>
                    <a:pt x="28575" y="0"/>
                  </a:moveTo>
                  <a:lnTo>
                    <a:pt x="17538" y="2070"/>
                  </a:lnTo>
                  <a:lnTo>
                    <a:pt x="8445" y="7785"/>
                  </a:lnTo>
                  <a:lnTo>
                    <a:pt x="2273" y="16433"/>
                  </a:lnTo>
                  <a:lnTo>
                    <a:pt x="0" y="27279"/>
                  </a:lnTo>
                  <a:lnTo>
                    <a:pt x="0" y="189661"/>
                  </a:lnTo>
                  <a:lnTo>
                    <a:pt x="2273" y="200710"/>
                  </a:lnTo>
                  <a:lnTo>
                    <a:pt x="8445" y="209804"/>
                  </a:lnTo>
                  <a:lnTo>
                    <a:pt x="17538" y="215976"/>
                  </a:lnTo>
                  <a:lnTo>
                    <a:pt x="28575" y="218249"/>
                  </a:lnTo>
                  <a:lnTo>
                    <a:pt x="28575" y="0"/>
                  </a:lnTo>
                  <a:close/>
                </a:path>
              </a:pathLst>
            </a:custGeom>
            <a:solidFill>
              <a:srgbClr val="B8B8B8"/>
            </a:solidFill>
          </p:spPr>
          <p:txBody>
            <a:bodyPr wrap="square" lIns="0" tIns="0" rIns="0" bIns="0" rtlCol="0"/>
            <a:lstStyle/>
            <a:p>
              <a:endParaRPr/>
            </a:p>
          </p:txBody>
        </p:sp>
        <p:sp>
          <p:nvSpPr>
            <p:cNvPr id="15" name="object 15"/>
            <p:cNvSpPr/>
            <p:nvPr/>
          </p:nvSpPr>
          <p:spPr>
            <a:xfrm>
              <a:off x="16201641" y="6590740"/>
              <a:ext cx="2086610" cy="3696335"/>
            </a:xfrm>
            <a:custGeom>
              <a:avLst/>
              <a:gdLst/>
              <a:ahLst/>
              <a:cxnLst/>
              <a:rect l="l" t="t" r="r" b="b"/>
              <a:pathLst>
                <a:path w="2086609" h="3696334">
                  <a:moveTo>
                    <a:pt x="26005" y="3696259"/>
                  </a:moveTo>
                  <a:lnTo>
                    <a:pt x="59" y="3696259"/>
                  </a:lnTo>
                  <a:lnTo>
                    <a:pt x="0" y="388436"/>
                  </a:lnTo>
                  <a:lnTo>
                    <a:pt x="1948" y="348975"/>
                  </a:lnTo>
                  <a:lnTo>
                    <a:pt x="7794" y="310489"/>
                  </a:lnTo>
                  <a:lnTo>
                    <a:pt x="16887" y="272814"/>
                  </a:lnTo>
                  <a:lnTo>
                    <a:pt x="32599" y="232988"/>
                  </a:lnTo>
                  <a:lnTo>
                    <a:pt x="52309" y="195070"/>
                  </a:lnTo>
                  <a:lnTo>
                    <a:pt x="86188" y="144445"/>
                  </a:lnTo>
                  <a:lnTo>
                    <a:pt x="114322" y="113023"/>
                  </a:lnTo>
                  <a:lnTo>
                    <a:pt x="183736" y="58200"/>
                  </a:lnTo>
                  <a:lnTo>
                    <a:pt x="230171" y="33673"/>
                  </a:lnTo>
                  <a:lnTo>
                    <a:pt x="280223" y="15381"/>
                  </a:lnTo>
                  <a:lnTo>
                    <a:pt x="333207" y="3949"/>
                  </a:lnTo>
                  <a:lnTo>
                    <a:pt x="388435" y="0"/>
                  </a:lnTo>
                  <a:lnTo>
                    <a:pt x="2086357" y="0"/>
                  </a:lnTo>
                  <a:lnTo>
                    <a:pt x="2086357" y="25982"/>
                  </a:lnTo>
                  <a:lnTo>
                    <a:pt x="388435" y="25982"/>
                  </a:lnTo>
                  <a:lnTo>
                    <a:pt x="339287" y="29293"/>
                  </a:lnTo>
                  <a:lnTo>
                    <a:pt x="292150" y="38937"/>
                  </a:lnTo>
                  <a:lnTo>
                    <a:pt x="247458" y="54481"/>
                  </a:lnTo>
                  <a:lnTo>
                    <a:pt x="205549" y="75541"/>
                  </a:lnTo>
                  <a:lnTo>
                    <a:pt x="166999" y="101632"/>
                  </a:lnTo>
                  <a:lnTo>
                    <a:pt x="132185" y="132347"/>
                  </a:lnTo>
                  <a:lnTo>
                    <a:pt x="101538" y="167257"/>
                  </a:lnTo>
                  <a:lnTo>
                    <a:pt x="75493" y="205934"/>
                  </a:lnTo>
                  <a:lnTo>
                    <a:pt x="54481" y="247948"/>
                  </a:lnTo>
                  <a:lnTo>
                    <a:pt x="38937" y="292872"/>
                  </a:lnTo>
                  <a:lnTo>
                    <a:pt x="29293" y="340278"/>
                  </a:lnTo>
                  <a:lnTo>
                    <a:pt x="26069" y="388436"/>
                  </a:lnTo>
                  <a:lnTo>
                    <a:pt x="26005" y="3696259"/>
                  </a:lnTo>
                  <a:close/>
                </a:path>
              </a:pathLst>
            </a:custGeom>
            <a:solidFill>
              <a:srgbClr val="E8E8E8"/>
            </a:solidFill>
          </p:spPr>
          <p:txBody>
            <a:bodyPr wrap="square" lIns="0" tIns="0" rIns="0" bIns="0" rtlCol="0"/>
            <a:lstStyle/>
            <a:p>
              <a:endParaRPr/>
            </a:p>
          </p:txBody>
        </p:sp>
      </p:grpSp>
      <p:grpSp>
        <p:nvGrpSpPr>
          <p:cNvPr id="16" name="object 16"/>
          <p:cNvGrpSpPr/>
          <p:nvPr/>
        </p:nvGrpSpPr>
        <p:grpSpPr>
          <a:xfrm>
            <a:off x="13033823" y="0"/>
            <a:ext cx="2676525" cy="3883025"/>
            <a:chOff x="13033823" y="0"/>
            <a:chExt cx="2676525" cy="3883025"/>
          </a:xfrm>
        </p:grpSpPr>
        <p:sp>
          <p:nvSpPr>
            <p:cNvPr id="17" name="object 17"/>
            <p:cNvSpPr/>
            <p:nvPr/>
          </p:nvSpPr>
          <p:spPr>
            <a:xfrm>
              <a:off x="13088386" y="0"/>
              <a:ext cx="2571115" cy="3858260"/>
            </a:xfrm>
            <a:custGeom>
              <a:avLst/>
              <a:gdLst/>
              <a:ahLst/>
              <a:cxnLst/>
              <a:rect l="l" t="t" r="r" b="b"/>
              <a:pathLst>
                <a:path w="2571115" h="3858260">
                  <a:moveTo>
                    <a:pt x="2208499" y="3858103"/>
                  </a:moveTo>
                  <a:lnTo>
                    <a:pt x="362453" y="3858103"/>
                  </a:lnTo>
                  <a:lnTo>
                    <a:pt x="313294" y="3854792"/>
                  </a:lnTo>
                  <a:lnTo>
                    <a:pt x="266138" y="3845148"/>
                  </a:lnTo>
                  <a:lnTo>
                    <a:pt x="221418" y="3829604"/>
                  </a:lnTo>
                  <a:lnTo>
                    <a:pt x="179566" y="3808592"/>
                  </a:lnTo>
                  <a:lnTo>
                    <a:pt x="141017" y="3782547"/>
                  </a:lnTo>
                  <a:lnTo>
                    <a:pt x="106202" y="3751900"/>
                  </a:lnTo>
                  <a:lnTo>
                    <a:pt x="75556" y="3717086"/>
                  </a:lnTo>
                  <a:lnTo>
                    <a:pt x="49510" y="3678536"/>
                  </a:lnTo>
                  <a:lnTo>
                    <a:pt x="28499" y="3636685"/>
                  </a:lnTo>
                  <a:lnTo>
                    <a:pt x="12955" y="3591965"/>
                  </a:lnTo>
                  <a:lnTo>
                    <a:pt x="3310" y="3544808"/>
                  </a:lnTo>
                  <a:lnTo>
                    <a:pt x="0" y="3495650"/>
                  </a:lnTo>
                  <a:lnTo>
                    <a:pt x="0" y="0"/>
                  </a:lnTo>
                  <a:lnTo>
                    <a:pt x="135107" y="0"/>
                  </a:lnTo>
                  <a:lnTo>
                    <a:pt x="135107" y="3516436"/>
                  </a:lnTo>
                  <a:lnTo>
                    <a:pt x="140777" y="3565533"/>
                  </a:lnTo>
                  <a:lnTo>
                    <a:pt x="156923" y="3610631"/>
                  </a:lnTo>
                  <a:lnTo>
                    <a:pt x="182250" y="3650434"/>
                  </a:lnTo>
                  <a:lnTo>
                    <a:pt x="215463" y="3683647"/>
                  </a:lnTo>
                  <a:lnTo>
                    <a:pt x="255266" y="3708974"/>
                  </a:lnTo>
                  <a:lnTo>
                    <a:pt x="300364" y="3725120"/>
                  </a:lnTo>
                  <a:lnTo>
                    <a:pt x="349462" y="3730790"/>
                  </a:lnTo>
                  <a:lnTo>
                    <a:pt x="2483332" y="3730790"/>
                  </a:lnTo>
                  <a:lnTo>
                    <a:pt x="2464749" y="3751900"/>
                  </a:lnTo>
                  <a:lnTo>
                    <a:pt x="2429935" y="3782547"/>
                  </a:lnTo>
                  <a:lnTo>
                    <a:pt x="2391385" y="3808592"/>
                  </a:lnTo>
                  <a:lnTo>
                    <a:pt x="2349534" y="3829604"/>
                  </a:lnTo>
                  <a:lnTo>
                    <a:pt x="2304814" y="3845148"/>
                  </a:lnTo>
                  <a:lnTo>
                    <a:pt x="2257658" y="3854792"/>
                  </a:lnTo>
                  <a:lnTo>
                    <a:pt x="2208499" y="3858103"/>
                  </a:lnTo>
                  <a:close/>
                </a:path>
                <a:path w="2571115" h="3858260">
                  <a:moveTo>
                    <a:pt x="2483332" y="3730790"/>
                  </a:moveTo>
                  <a:lnTo>
                    <a:pt x="2224089" y="3730790"/>
                  </a:lnTo>
                  <a:lnTo>
                    <a:pt x="2273186" y="3725120"/>
                  </a:lnTo>
                  <a:lnTo>
                    <a:pt x="2318284" y="3708974"/>
                  </a:lnTo>
                  <a:lnTo>
                    <a:pt x="2358087" y="3683647"/>
                  </a:lnTo>
                  <a:lnTo>
                    <a:pt x="2391299" y="3650434"/>
                  </a:lnTo>
                  <a:lnTo>
                    <a:pt x="2416627" y="3610631"/>
                  </a:lnTo>
                  <a:lnTo>
                    <a:pt x="2432773" y="3565533"/>
                  </a:lnTo>
                  <a:lnTo>
                    <a:pt x="2438443" y="3516436"/>
                  </a:lnTo>
                  <a:lnTo>
                    <a:pt x="2437143" y="3516436"/>
                  </a:lnTo>
                  <a:lnTo>
                    <a:pt x="2437143" y="0"/>
                  </a:lnTo>
                  <a:lnTo>
                    <a:pt x="2570952" y="0"/>
                  </a:lnTo>
                  <a:lnTo>
                    <a:pt x="2570952" y="3495650"/>
                  </a:lnTo>
                  <a:lnTo>
                    <a:pt x="2567641" y="3544808"/>
                  </a:lnTo>
                  <a:lnTo>
                    <a:pt x="2557997" y="3591965"/>
                  </a:lnTo>
                  <a:lnTo>
                    <a:pt x="2542453" y="3636685"/>
                  </a:lnTo>
                  <a:lnTo>
                    <a:pt x="2521441" y="3678536"/>
                  </a:lnTo>
                  <a:lnTo>
                    <a:pt x="2495396" y="3717086"/>
                  </a:lnTo>
                  <a:lnTo>
                    <a:pt x="2483332" y="3730790"/>
                  </a:lnTo>
                  <a:close/>
                </a:path>
              </a:pathLst>
            </a:custGeom>
            <a:solidFill>
              <a:srgbClr val="000000"/>
            </a:solidFill>
          </p:spPr>
          <p:txBody>
            <a:bodyPr wrap="square" lIns="0" tIns="0" rIns="0" bIns="0" rtlCol="0"/>
            <a:lstStyle/>
            <a:p>
              <a:endParaRPr/>
            </a:p>
          </p:txBody>
        </p:sp>
        <p:pic>
          <p:nvPicPr>
            <p:cNvPr id="18" name="object 18"/>
            <p:cNvPicPr/>
            <p:nvPr/>
          </p:nvPicPr>
          <p:blipFill>
            <a:blip r:embed="rId5" cstate="print"/>
            <a:stretch>
              <a:fillRect/>
            </a:stretch>
          </p:blipFill>
          <p:spPr>
            <a:xfrm>
              <a:off x="13223493" y="0"/>
              <a:ext cx="2302036" cy="3730790"/>
            </a:xfrm>
            <a:prstGeom prst="rect">
              <a:avLst/>
            </a:prstGeom>
          </p:spPr>
        </p:pic>
        <p:sp>
          <p:nvSpPr>
            <p:cNvPr id="19" name="object 19"/>
            <p:cNvSpPr/>
            <p:nvPr/>
          </p:nvSpPr>
          <p:spPr>
            <a:xfrm>
              <a:off x="13033820" y="11"/>
              <a:ext cx="2676525" cy="539115"/>
            </a:xfrm>
            <a:custGeom>
              <a:avLst/>
              <a:gdLst/>
              <a:ahLst/>
              <a:cxnLst/>
              <a:rect l="l" t="t" r="r" b="b"/>
              <a:pathLst>
                <a:path w="2676525" h="539115">
                  <a:moveTo>
                    <a:pt x="28575" y="143916"/>
                  </a:moveTo>
                  <a:lnTo>
                    <a:pt x="17538" y="146189"/>
                  </a:lnTo>
                  <a:lnTo>
                    <a:pt x="8445" y="152361"/>
                  </a:lnTo>
                  <a:lnTo>
                    <a:pt x="2273" y="161455"/>
                  </a:lnTo>
                  <a:lnTo>
                    <a:pt x="0" y="172504"/>
                  </a:lnTo>
                  <a:lnTo>
                    <a:pt x="0" y="510273"/>
                  </a:lnTo>
                  <a:lnTo>
                    <a:pt x="2273" y="521309"/>
                  </a:lnTo>
                  <a:lnTo>
                    <a:pt x="8445" y="530402"/>
                  </a:lnTo>
                  <a:lnTo>
                    <a:pt x="17538" y="536575"/>
                  </a:lnTo>
                  <a:lnTo>
                    <a:pt x="28575" y="538848"/>
                  </a:lnTo>
                  <a:lnTo>
                    <a:pt x="28575" y="143916"/>
                  </a:lnTo>
                  <a:close/>
                </a:path>
                <a:path w="2676525" h="539115">
                  <a:moveTo>
                    <a:pt x="28575" y="0"/>
                  </a:moveTo>
                  <a:lnTo>
                    <a:pt x="0" y="0"/>
                  </a:lnTo>
                  <a:lnTo>
                    <a:pt x="0" y="29603"/>
                  </a:lnTo>
                  <a:lnTo>
                    <a:pt x="2273" y="40640"/>
                  </a:lnTo>
                  <a:lnTo>
                    <a:pt x="8445" y="49733"/>
                  </a:lnTo>
                  <a:lnTo>
                    <a:pt x="17538" y="55905"/>
                  </a:lnTo>
                  <a:lnTo>
                    <a:pt x="28575" y="58178"/>
                  </a:lnTo>
                  <a:lnTo>
                    <a:pt x="28575" y="0"/>
                  </a:lnTo>
                  <a:close/>
                </a:path>
                <a:path w="2676525" h="539115">
                  <a:moveTo>
                    <a:pt x="2676182" y="0"/>
                  </a:moveTo>
                  <a:lnTo>
                    <a:pt x="2651493" y="0"/>
                  </a:lnTo>
                  <a:lnTo>
                    <a:pt x="2651493" y="427126"/>
                  </a:lnTo>
                  <a:lnTo>
                    <a:pt x="2662542" y="424853"/>
                  </a:lnTo>
                  <a:lnTo>
                    <a:pt x="2671635" y="418680"/>
                  </a:lnTo>
                  <a:lnTo>
                    <a:pt x="2676182" y="411988"/>
                  </a:lnTo>
                  <a:lnTo>
                    <a:pt x="2676182" y="0"/>
                  </a:lnTo>
                  <a:close/>
                </a:path>
              </a:pathLst>
            </a:custGeom>
            <a:solidFill>
              <a:srgbClr val="B8B8B8"/>
            </a:solidFill>
          </p:spPr>
          <p:txBody>
            <a:bodyPr wrap="square" lIns="0" tIns="0" rIns="0" bIns="0" rtlCol="0"/>
            <a:lstStyle/>
            <a:p>
              <a:endParaRPr/>
            </a:p>
          </p:txBody>
        </p:sp>
        <p:sp>
          <p:nvSpPr>
            <p:cNvPr id="20" name="object 20"/>
            <p:cNvSpPr/>
            <p:nvPr/>
          </p:nvSpPr>
          <p:spPr>
            <a:xfrm>
              <a:off x="13062422" y="0"/>
              <a:ext cx="2623185" cy="3883025"/>
            </a:xfrm>
            <a:custGeom>
              <a:avLst/>
              <a:gdLst/>
              <a:ahLst/>
              <a:cxnLst/>
              <a:rect l="l" t="t" r="r" b="b"/>
              <a:pathLst>
                <a:path w="2623184" h="3883025">
                  <a:moveTo>
                    <a:pt x="2255342" y="3882786"/>
                  </a:moveTo>
                  <a:lnTo>
                    <a:pt x="367538" y="3882786"/>
                  </a:lnTo>
                  <a:lnTo>
                    <a:pt x="339726" y="3881056"/>
                  </a:lnTo>
                  <a:lnTo>
                    <a:pt x="292831" y="3872212"/>
                  </a:lnTo>
                  <a:lnTo>
                    <a:pt x="248096" y="3857918"/>
                  </a:lnTo>
                  <a:lnTo>
                    <a:pt x="205888" y="3838540"/>
                  </a:lnTo>
                  <a:lnTo>
                    <a:pt x="166571" y="3814443"/>
                  </a:lnTo>
                  <a:lnTo>
                    <a:pt x="130511" y="3785994"/>
                  </a:lnTo>
                  <a:lnTo>
                    <a:pt x="98073" y="3753556"/>
                  </a:lnTo>
                  <a:lnTo>
                    <a:pt x="69623" y="3717496"/>
                  </a:lnTo>
                  <a:lnTo>
                    <a:pt x="45526" y="3678179"/>
                  </a:lnTo>
                  <a:lnTo>
                    <a:pt x="26148" y="3635970"/>
                  </a:lnTo>
                  <a:lnTo>
                    <a:pt x="11855" y="3591235"/>
                  </a:lnTo>
                  <a:lnTo>
                    <a:pt x="3010" y="3544340"/>
                  </a:lnTo>
                  <a:lnTo>
                    <a:pt x="62" y="3496948"/>
                  </a:lnTo>
                  <a:lnTo>
                    <a:pt x="0" y="0"/>
                  </a:lnTo>
                  <a:lnTo>
                    <a:pt x="26031" y="0"/>
                  </a:lnTo>
                  <a:lnTo>
                    <a:pt x="25963" y="3496948"/>
                  </a:lnTo>
                  <a:lnTo>
                    <a:pt x="29274" y="3546107"/>
                  </a:lnTo>
                  <a:lnTo>
                    <a:pt x="38919" y="3593264"/>
                  </a:lnTo>
                  <a:lnTo>
                    <a:pt x="54463" y="3637984"/>
                  </a:lnTo>
                  <a:lnTo>
                    <a:pt x="75474" y="3679835"/>
                  </a:lnTo>
                  <a:lnTo>
                    <a:pt x="101520" y="3718385"/>
                  </a:lnTo>
                  <a:lnTo>
                    <a:pt x="132166" y="3753199"/>
                  </a:lnTo>
                  <a:lnTo>
                    <a:pt x="166981" y="3783846"/>
                  </a:lnTo>
                  <a:lnTo>
                    <a:pt x="205530" y="3809891"/>
                  </a:lnTo>
                  <a:lnTo>
                    <a:pt x="247382" y="3830903"/>
                  </a:lnTo>
                  <a:lnTo>
                    <a:pt x="292102" y="3846447"/>
                  </a:lnTo>
                  <a:lnTo>
                    <a:pt x="339258" y="3856091"/>
                  </a:lnTo>
                  <a:lnTo>
                    <a:pt x="388417" y="3859402"/>
                  </a:lnTo>
                  <a:lnTo>
                    <a:pt x="2370138" y="3859402"/>
                  </a:lnTo>
                  <a:lnTo>
                    <a:pt x="2330049" y="3872212"/>
                  </a:lnTo>
                  <a:lnTo>
                    <a:pt x="2283153" y="3881056"/>
                  </a:lnTo>
                  <a:lnTo>
                    <a:pt x="2255342" y="3882786"/>
                  </a:lnTo>
                  <a:close/>
                </a:path>
                <a:path w="2623184" h="3883025">
                  <a:moveTo>
                    <a:pt x="2370138" y="3859402"/>
                  </a:moveTo>
                  <a:lnTo>
                    <a:pt x="2234463" y="3859402"/>
                  </a:lnTo>
                  <a:lnTo>
                    <a:pt x="2283622" y="3856091"/>
                  </a:lnTo>
                  <a:lnTo>
                    <a:pt x="2330778" y="3846447"/>
                  </a:lnTo>
                  <a:lnTo>
                    <a:pt x="2375498" y="3830903"/>
                  </a:lnTo>
                  <a:lnTo>
                    <a:pt x="2417349" y="3809891"/>
                  </a:lnTo>
                  <a:lnTo>
                    <a:pt x="2455899" y="3783846"/>
                  </a:lnTo>
                  <a:lnTo>
                    <a:pt x="2490713" y="3753199"/>
                  </a:lnTo>
                  <a:lnTo>
                    <a:pt x="2521360" y="3718385"/>
                  </a:lnTo>
                  <a:lnTo>
                    <a:pt x="2547405" y="3679835"/>
                  </a:lnTo>
                  <a:lnTo>
                    <a:pt x="2568417" y="3637984"/>
                  </a:lnTo>
                  <a:lnTo>
                    <a:pt x="2583961" y="3593264"/>
                  </a:lnTo>
                  <a:lnTo>
                    <a:pt x="2593605" y="3546107"/>
                  </a:lnTo>
                  <a:lnTo>
                    <a:pt x="2596916" y="3496948"/>
                  </a:lnTo>
                  <a:lnTo>
                    <a:pt x="2596916" y="0"/>
                  </a:lnTo>
                  <a:lnTo>
                    <a:pt x="2622880" y="0"/>
                  </a:lnTo>
                  <a:lnTo>
                    <a:pt x="2622817" y="3496948"/>
                  </a:lnTo>
                  <a:lnTo>
                    <a:pt x="2619869" y="3544340"/>
                  </a:lnTo>
                  <a:lnTo>
                    <a:pt x="2611025" y="3591235"/>
                  </a:lnTo>
                  <a:lnTo>
                    <a:pt x="2596731" y="3635970"/>
                  </a:lnTo>
                  <a:lnTo>
                    <a:pt x="2577353" y="3678179"/>
                  </a:lnTo>
                  <a:lnTo>
                    <a:pt x="2553256" y="3717496"/>
                  </a:lnTo>
                  <a:lnTo>
                    <a:pt x="2524807" y="3753556"/>
                  </a:lnTo>
                  <a:lnTo>
                    <a:pt x="2492369" y="3785994"/>
                  </a:lnTo>
                  <a:lnTo>
                    <a:pt x="2456309" y="3814443"/>
                  </a:lnTo>
                  <a:lnTo>
                    <a:pt x="2416992" y="3838540"/>
                  </a:lnTo>
                  <a:lnTo>
                    <a:pt x="2374783" y="3857918"/>
                  </a:lnTo>
                  <a:lnTo>
                    <a:pt x="2370138" y="3859402"/>
                  </a:lnTo>
                  <a:close/>
                </a:path>
              </a:pathLst>
            </a:custGeom>
            <a:solidFill>
              <a:srgbClr val="E8E8E8"/>
            </a:solidFill>
          </p:spPr>
          <p:txBody>
            <a:bodyPr wrap="square" lIns="0" tIns="0" rIns="0" bIns="0" rtlCol="0"/>
            <a:lstStyle/>
            <a:p>
              <a:endParaRPr/>
            </a:p>
          </p:txBody>
        </p:sp>
      </p:grpSp>
      <p:grpSp>
        <p:nvGrpSpPr>
          <p:cNvPr id="21" name="object 21"/>
          <p:cNvGrpSpPr/>
          <p:nvPr/>
        </p:nvGrpSpPr>
        <p:grpSpPr>
          <a:xfrm>
            <a:off x="13033823" y="4255695"/>
            <a:ext cx="2676525" cy="5300980"/>
            <a:chOff x="13033823" y="4255695"/>
            <a:chExt cx="2676525" cy="5300980"/>
          </a:xfrm>
        </p:grpSpPr>
        <p:sp>
          <p:nvSpPr>
            <p:cNvPr id="22" name="object 22"/>
            <p:cNvSpPr/>
            <p:nvPr/>
          </p:nvSpPr>
          <p:spPr>
            <a:xfrm>
              <a:off x="13088386" y="4281678"/>
              <a:ext cx="2571115" cy="5250180"/>
            </a:xfrm>
            <a:custGeom>
              <a:avLst/>
              <a:gdLst/>
              <a:ahLst/>
              <a:cxnLst/>
              <a:rect l="l" t="t" r="r" b="b"/>
              <a:pathLst>
                <a:path w="2571115" h="5250180">
                  <a:moveTo>
                    <a:pt x="2208499" y="5249732"/>
                  </a:moveTo>
                  <a:lnTo>
                    <a:pt x="362453" y="5249732"/>
                  </a:lnTo>
                  <a:lnTo>
                    <a:pt x="313294" y="5246421"/>
                  </a:lnTo>
                  <a:lnTo>
                    <a:pt x="266138" y="5236777"/>
                  </a:lnTo>
                  <a:lnTo>
                    <a:pt x="221418" y="5221233"/>
                  </a:lnTo>
                  <a:lnTo>
                    <a:pt x="179566" y="5200221"/>
                  </a:lnTo>
                  <a:lnTo>
                    <a:pt x="141017" y="5174176"/>
                  </a:lnTo>
                  <a:lnTo>
                    <a:pt x="106202" y="5143529"/>
                  </a:lnTo>
                  <a:lnTo>
                    <a:pt x="75556" y="5108715"/>
                  </a:lnTo>
                  <a:lnTo>
                    <a:pt x="49510" y="5070165"/>
                  </a:lnTo>
                  <a:lnTo>
                    <a:pt x="28499" y="5028314"/>
                  </a:lnTo>
                  <a:lnTo>
                    <a:pt x="12955" y="4983594"/>
                  </a:lnTo>
                  <a:lnTo>
                    <a:pt x="3310" y="4936437"/>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4" y="28499"/>
                  </a:lnTo>
                  <a:lnTo>
                    <a:pt x="2391386" y="49510"/>
                  </a:lnTo>
                  <a:lnTo>
                    <a:pt x="2429935" y="75556"/>
                  </a:lnTo>
                  <a:lnTo>
                    <a:pt x="2464749" y="106202"/>
                  </a:lnTo>
                  <a:lnTo>
                    <a:pt x="2489051" y="133809"/>
                  </a:lnTo>
                  <a:lnTo>
                    <a:pt x="349462" y="133809"/>
                  </a:lnTo>
                  <a:lnTo>
                    <a:pt x="300364" y="139479"/>
                  </a:lnTo>
                  <a:lnTo>
                    <a:pt x="255266" y="155625"/>
                  </a:lnTo>
                  <a:lnTo>
                    <a:pt x="215463" y="180952"/>
                  </a:lnTo>
                  <a:lnTo>
                    <a:pt x="182250" y="214165"/>
                  </a:lnTo>
                  <a:lnTo>
                    <a:pt x="156923" y="253968"/>
                  </a:lnTo>
                  <a:lnTo>
                    <a:pt x="140777" y="299066"/>
                  </a:lnTo>
                  <a:lnTo>
                    <a:pt x="135107" y="348163"/>
                  </a:lnTo>
                  <a:lnTo>
                    <a:pt x="135107" y="4908065"/>
                  </a:lnTo>
                  <a:lnTo>
                    <a:pt x="140777" y="4957163"/>
                  </a:lnTo>
                  <a:lnTo>
                    <a:pt x="156923" y="5002261"/>
                  </a:lnTo>
                  <a:lnTo>
                    <a:pt x="182250" y="5042064"/>
                  </a:lnTo>
                  <a:lnTo>
                    <a:pt x="215463" y="5075276"/>
                  </a:lnTo>
                  <a:lnTo>
                    <a:pt x="255266" y="5100603"/>
                  </a:lnTo>
                  <a:lnTo>
                    <a:pt x="300364" y="5116750"/>
                  </a:lnTo>
                  <a:lnTo>
                    <a:pt x="349462" y="5122420"/>
                  </a:lnTo>
                  <a:lnTo>
                    <a:pt x="2483332" y="5122420"/>
                  </a:lnTo>
                  <a:lnTo>
                    <a:pt x="2464749" y="5143529"/>
                  </a:lnTo>
                  <a:lnTo>
                    <a:pt x="2429935" y="5174176"/>
                  </a:lnTo>
                  <a:lnTo>
                    <a:pt x="2391385" y="5200221"/>
                  </a:lnTo>
                  <a:lnTo>
                    <a:pt x="2349534" y="5221233"/>
                  </a:lnTo>
                  <a:lnTo>
                    <a:pt x="2304814" y="5236777"/>
                  </a:lnTo>
                  <a:lnTo>
                    <a:pt x="2257658" y="5246421"/>
                  </a:lnTo>
                  <a:lnTo>
                    <a:pt x="2208499" y="5249732"/>
                  </a:lnTo>
                  <a:close/>
                </a:path>
                <a:path w="2571115" h="5250180">
                  <a:moveTo>
                    <a:pt x="1823960" y="313087"/>
                  </a:moveTo>
                  <a:lnTo>
                    <a:pt x="749590" y="313087"/>
                  </a:lnTo>
                  <a:lnTo>
                    <a:pt x="702761" y="303526"/>
                  </a:lnTo>
                  <a:lnTo>
                    <a:pt x="664335" y="277524"/>
                  </a:lnTo>
                  <a:lnTo>
                    <a:pt x="638333" y="239098"/>
                  </a:lnTo>
                  <a:lnTo>
                    <a:pt x="628772" y="192269"/>
                  </a:lnTo>
                  <a:lnTo>
                    <a:pt x="628772" y="133809"/>
                  </a:lnTo>
                  <a:lnTo>
                    <a:pt x="1944778" y="133809"/>
                  </a:lnTo>
                  <a:lnTo>
                    <a:pt x="1944778" y="166286"/>
                  </a:lnTo>
                  <a:lnTo>
                    <a:pt x="1594016" y="166286"/>
                  </a:lnTo>
                  <a:lnTo>
                    <a:pt x="1581817" y="168803"/>
                  </a:lnTo>
                  <a:lnTo>
                    <a:pt x="1571444" y="175705"/>
                  </a:lnTo>
                  <a:lnTo>
                    <a:pt x="1570764" y="176679"/>
                  </a:lnTo>
                  <a:lnTo>
                    <a:pt x="1114642" y="176679"/>
                  </a:lnTo>
                  <a:lnTo>
                    <a:pt x="1106259" y="178303"/>
                  </a:lnTo>
                  <a:lnTo>
                    <a:pt x="1099215" y="182850"/>
                  </a:lnTo>
                  <a:lnTo>
                    <a:pt x="1094364" y="189833"/>
                  </a:lnTo>
                  <a:lnTo>
                    <a:pt x="1092557" y="198764"/>
                  </a:lnTo>
                  <a:lnTo>
                    <a:pt x="1094364" y="207696"/>
                  </a:lnTo>
                  <a:lnTo>
                    <a:pt x="1099215" y="214678"/>
                  </a:lnTo>
                  <a:lnTo>
                    <a:pt x="1106259" y="219225"/>
                  </a:lnTo>
                  <a:lnTo>
                    <a:pt x="1114642" y="220849"/>
                  </a:lnTo>
                  <a:lnTo>
                    <a:pt x="1570305" y="220849"/>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571115" h="5250180">
                  <a:moveTo>
                    <a:pt x="2483332" y="5122420"/>
                  </a:moveTo>
                  <a:lnTo>
                    <a:pt x="2224089" y="5122420"/>
                  </a:lnTo>
                  <a:lnTo>
                    <a:pt x="2273186" y="5116750"/>
                  </a:lnTo>
                  <a:lnTo>
                    <a:pt x="2318284" y="5100603"/>
                  </a:lnTo>
                  <a:lnTo>
                    <a:pt x="2358087" y="5075276"/>
                  </a:lnTo>
                  <a:lnTo>
                    <a:pt x="2391299" y="5042064"/>
                  </a:lnTo>
                  <a:lnTo>
                    <a:pt x="2416627" y="5002261"/>
                  </a:lnTo>
                  <a:lnTo>
                    <a:pt x="2432773" y="4957163"/>
                  </a:lnTo>
                  <a:lnTo>
                    <a:pt x="2438443" y="4908065"/>
                  </a:lnTo>
                  <a:lnTo>
                    <a:pt x="2437143" y="4908065"/>
                  </a:lnTo>
                  <a:lnTo>
                    <a:pt x="2437143" y="348163"/>
                  </a:lnTo>
                  <a:lnTo>
                    <a:pt x="2431473" y="299066"/>
                  </a:lnTo>
                  <a:lnTo>
                    <a:pt x="2415327" y="253968"/>
                  </a:lnTo>
                  <a:lnTo>
                    <a:pt x="2390000" y="214165"/>
                  </a:lnTo>
                  <a:lnTo>
                    <a:pt x="2356787" y="180952"/>
                  </a:lnTo>
                  <a:lnTo>
                    <a:pt x="2316984" y="155625"/>
                  </a:lnTo>
                  <a:lnTo>
                    <a:pt x="2271887" y="139479"/>
                  </a:lnTo>
                  <a:lnTo>
                    <a:pt x="2222789" y="133809"/>
                  </a:lnTo>
                  <a:lnTo>
                    <a:pt x="2489051" y="133809"/>
                  </a:lnTo>
                  <a:lnTo>
                    <a:pt x="2521441" y="179566"/>
                  </a:lnTo>
                  <a:lnTo>
                    <a:pt x="2542453" y="221418"/>
                  </a:lnTo>
                  <a:lnTo>
                    <a:pt x="2557997" y="266138"/>
                  </a:lnTo>
                  <a:lnTo>
                    <a:pt x="2567641" y="313294"/>
                  </a:lnTo>
                  <a:lnTo>
                    <a:pt x="2570952" y="362453"/>
                  </a:lnTo>
                  <a:lnTo>
                    <a:pt x="2570952" y="4887279"/>
                  </a:lnTo>
                  <a:lnTo>
                    <a:pt x="2567641" y="4936437"/>
                  </a:lnTo>
                  <a:lnTo>
                    <a:pt x="2557997" y="4983594"/>
                  </a:lnTo>
                  <a:lnTo>
                    <a:pt x="2542453" y="5028314"/>
                  </a:lnTo>
                  <a:lnTo>
                    <a:pt x="2521441" y="5070165"/>
                  </a:lnTo>
                  <a:lnTo>
                    <a:pt x="2495396" y="5108715"/>
                  </a:lnTo>
                  <a:lnTo>
                    <a:pt x="2483332" y="5122420"/>
                  </a:lnTo>
                  <a:close/>
                </a:path>
                <a:path w="2571115" h="5250180">
                  <a:moveTo>
                    <a:pt x="1936821" y="231242"/>
                  </a:moveTo>
                  <a:lnTo>
                    <a:pt x="1594016" y="231242"/>
                  </a:lnTo>
                  <a:lnTo>
                    <a:pt x="1606764" y="228725"/>
                  </a:lnTo>
                  <a:lnTo>
                    <a:pt x="1617076" y="221824"/>
                  </a:lnTo>
                  <a:lnTo>
                    <a:pt x="1623977" y="211512"/>
                  </a:lnTo>
                  <a:lnTo>
                    <a:pt x="1626495" y="198764"/>
                  </a:lnTo>
                  <a:lnTo>
                    <a:pt x="1623978" y="186017"/>
                  </a:lnTo>
                  <a:lnTo>
                    <a:pt x="1617076" y="175705"/>
                  </a:lnTo>
                  <a:lnTo>
                    <a:pt x="1606764" y="168803"/>
                  </a:lnTo>
                  <a:lnTo>
                    <a:pt x="1594016" y="166286"/>
                  </a:lnTo>
                  <a:lnTo>
                    <a:pt x="1944778" y="166286"/>
                  </a:lnTo>
                  <a:lnTo>
                    <a:pt x="1944778" y="192269"/>
                  </a:lnTo>
                  <a:lnTo>
                    <a:pt x="1936821" y="231242"/>
                  </a:lnTo>
                  <a:close/>
                </a:path>
                <a:path w="2571115" h="5250180">
                  <a:moveTo>
                    <a:pt x="1570305" y="220849"/>
                  </a:moveTo>
                  <a:lnTo>
                    <a:pt x="1426429" y="220849"/>
                  </a:lnTo>
                  <a:lnTo>
                    <a:pt x="1434813" y="219225"/>
                  </a:lnTo>
                  <a:lnTo>
                    <a:pt x="1441857" y="214678"/>
                  </a:lnTo>
                  <a:lnTo>
                    <a:pt x="1446709" y="207696"/>
                  </a:lnTo>
                  <a:lnTo>
                    <a:pt x="1448515" y="198764"/>
                  </a:lnTo>
                  <a:lnTo>
                    <a:pt x="1446709" y="189833"/>
                  </a:lnTo>
                  <a:lnTo>
                    <a:pt x="1441857" y="182850"/>
                  </a:lnTo>
                  <a:lnTo>
                    <a:pt x="1434813" y="178303"/>
                  </a:lnTo>
                  <a:lnTo>
                    <a:pt x="1426429" y="176679"/>
                  </a:lnTo>
                  <a:lnTo>
                    <a:pt x="1570764" y="176679"/>
                  </a:lnTo>
                  <a:lnTo>
                    <a:pt x="1564238" y="186017"/>
                  </a:lnTo>
                  <a:lnTo>
                    <a:pt x="1561539" y="198764"/>
                  </a:lnTo>
                  <a:lnTo>
                    <a:pt x="1564056" y="211512"/>
                  </a:lnTo>
                  <a:lnTo>
                    <a:pt x="1570305" y="220849"/>
                  </a:lnTo>
                  <a:close/>
                </a:path>
              </a:pathLst>
            </a:custGeom>
            <a:solidFill>
              <a:srgbClr val="000000"/>
            </a:solidFill>
          </p:spPr>
          <p:txBody>
            <a:bodyPr wrap="square" lIns="0" tIns="0" rIns="0" bIns="0" rtlCol="0"/>
            <a:lstStyle/>
            <a:p>
              <a:endParaRPr/>
            </a:p>
          </p:txBody>
        </p:sp>
        <p:pic>
          <p:nvPicPr>
            <p:cNvPr id="23" name="object 23"/>
            <p:cNvPicPr/>
            <p:nvPr/>
          </p:nvPicPr>
          <p:blipFill>
            <a:blip r:embed="rId6" cstate="print"/>
            <a:stretch>
              <a:fillRect/>
            </a:stretch>
          </p:blipFill>
          <p:spPr>
            <a:xfrm>
              <a:off x="13223493" y="4415487"/>
              <a:ext cx="2302036" cy="4988610"/>
            </a:xfrm>
            <a:prstGeom prst="rect">
              <a:avLst/>
            </a:prstGeom>
          </p:spPr>
        </p:pic>
        <p:sp>
          <p:nvSpPr>
            <p:cNvPr id="24" name="object 24"/>
            <p:cNvSpPr/>
            <p:nvPr/>
          </p:nvSpPr>
          <p:spPr>
            <a:xfrm>
              <a:off x="14180944" y="4458357"/>
              <a:ext cx="356235" cy="44450"/>
            </a:xfrm>
            <a:custGeom>
              <a:avLst/>
              <a:gdLst/>
              <a:ahLst/>
              <a:cxnLst/>
              <a:rect l="l" t="t" r="r" b="b"/>
              <a:pathLst>
                <a:path w="356234" h="44450">
                  <a:moveTo>
                    <a:pt x="333872" y="44169"/>
                  </a:moveTo>
                  <a:lnTo>
                    <a:pt x="22084" y="44169"/>
                  </a:lnTo>
                  <a:lnTo>
                    <a:pt x="13701" y="42546"/>
                  </a:lnTo>
                  <a:lnTo>
                    <a:pt x="6657" y="37999"/>
                  </a:lnTo>
                  <a:lnTo>
                    <a:pt x="1806" y="31016"/>
                  </a:lnTo>
                  <a:lnTo>
                    <a:pt x="0" y="22084"/>
                  </a:lnTo>
                  <a:lnTo>
                    <a:pt x="1806" y="13153"/>
                  </a:lnTo>
                  <a:lnTo>
                    <a:pt x="6657" y="6170"/>
                  </a:lnTo>
                  <a:lnTo>
                    <a:pt x="13701" y="1623"/>
                  </a:lnTo>
                  <a:lnTo>
                    <a:pt x="22084" y="0"/>
                  </a:lnTo>
                  <a:lnTo>
                    <a:pt x="333872" y="0"/>
                  </a:lnTo>
                  <a:lnTo>
                    <a:pt x="342255" y="1623"/>
                  </a:lnTo>
                  <a:lnTo>
                    <a:pt x="349299" y="6170"/>
                  </a:lnTo>
                  <a:lnTo>
                    <a:pt x="354151" y="13153"/>
                  </a:lnTo>
                  <a:lnTo>
                    <a:pt x="355958" y="22084"/>
                  </a:lnTo>
                  <a:lnTo>
                    <a:pt x="354151" y="31016"/>
                  </a:lnTo>
                  <a:lnTo>
                    <a:pt x="349300" y="37999"/>
                  </a:lnTo>
                  <a:lnTo>
                    <a:pt x="342256" y="42546"/>
                  </a:lnTo>
                  <a:lnTo>
                    <a:pt x="333872" y="44169"/>
                  </a:lnTo>
                  <a:close/>
                </a:path>
              </a:pathLst>
            </a:custGeom>
            <a:solidFill>
              <a:srgbClr val="606060"/>
            </a:solidFill>
          </p:spPr>
          <p:txBody>
            <a:bodyPr wrap="square" lIns="0" tIns="0" rIns="0" bIns="0" rtlCol="0"/>
            <a:lstStyle/>
            <a:p>
              <a:endParaRPr/>
            </a:p>
          </p:txBody>
        </p:sp>
        <p:pic>
          <p:nvPicPr>
            <p:cNvPr id="25" name="object 25"/>
            <p:cNvPicPr/>
            <p:nvPr/>
          </p:nvPicPr>
          <p:blipFill>
            <a:blip r:embed="rId7" cstate="print"/>
            <a:stretch>
              <a:fillRect/>
            </a:stretch>
          </p:blipFill>
          <p:spPr>
            <a:xfrm>
              <a:off x="14649901" y="4447964"/>
              <a:ext cx="65000" cy="64961"/>
            </a:xfrm>
            <a:prstGeom prst="rect">
              <a:avLst/>
            </a:prstGeom>
          </p:spPr>
        </p:pic>
        <p:sp>
          <p:nvSpPr>
            <p:cNvPr id="26" name="object 26"/>
            <p:cNvSpPr/>
            <p:nvPr/>
          </p:nvSpPr>
          <p:spPr>
            <a:xfrm>
              <a:off x="13033820" y="4957228"/>
              <a:ext cx="2676525" cy="1255395"/>
            </a:xfrm>
            <a:custGeom>
              <a:avLst/>
              <a:gdLst/>
              <a:ahLst/>
              <a:cxnLst/>
              <a:rect l="l" t="t" r="r" b="b"/>
              <a:pathLst>
                <a:path w="2676525" h="1255395">
                  <a:moveTo>
                    <a:pt x="28575" y="860005"/>
                  </a:moveTo>
                  <a:lnTo>
                    <a:pt x="17538" y="862279"/>
                  </a:lnTo>
                  <a:lnTo>
                    <a:pt x="8445" y="868451"/>
                  </a:lnTo>
                  <a:lnTo>
                    <a:pt x="2273" y="877544"/>
                  </a:lnTo>
                  <a:lnTo>
                    <a:pt x="0" y="888593"/>
                  </a:lnTo>
                  <a:lnTo>
                    <a:pt x="0" y="1226362"/>
                  </a:lnTo>
                  <a:lnTo>
                    <a:pt x="2273" y="1237411"/>
                  </a:lnTo>
                  <a:lnTo>
                    <a:pt x="8445" y="1246505"/>
                  </a:lnTo>
                  <a:lnTo>
                    <a:pt x="17538" y="1252664"/>
                  </a:lnTo>
                  <a:lnTo>
                    <a:pt x="28575" y="1254937"/>
                  </a:lnTo>
                  <a:lnTo>
                    <a:pt x="28575" y="860005"/>
                  </a:lnTo>
                  <a:close/>
                </a:path>
                <a:path w="2676525" h="1255395">
                  <a:moveTo>
                    <a:pt x="28575" y="380644"/>
                  </a:moveTo>
                  <a:lnTo>
                    <a:pt x="17538" y="382714"/>
                  </a:lnTo>
                  <a:lnTo>
                    <a:pt x="8445" y="388429"/>
                  </a:lnTo>
                  <a:lnTo>
                    <a:pt x="2273" y="397078"/>
                  </a:lnTo>
                  <a:lnTo>
                    <a:pt x="0" y="407924"/>
                  </a:lnTo>
                  <a:lnTo>
                    <a:pt x="0" y="745693"/>
                  </a:lnTo>
                  <a:lnTo>
                    <a:pt x="2273" y="756729"/>
                  </a:lnTo>
                  <a:lnTo>
                    <a:pt x="8445" y="765822"/>
                  </a:lnTo>
                  <a:lnTo>
                    <a:pt x="17538" y="771994"/>
                  </a:lnTo>
                  <a:lnTo>
                    <a:pt x="28575" y="774268"/>
                  </a:lnTo>
                  <a:lnTo>
                    <a:pt x="28575" y="380644"/>
                  </a:lnTo>
                  <a:close/>
                </a:path>
                <a:path w="2676525" h="1255395">
                  <a:moveTo>
                    <a:pt x="28575" y="0"/>
                  </a:moveTo>
                  <a:lnTo>
                    <a:pt x="17538" y="2070"/>
                  </a:lnTo>
                  <a:lnTo>
                    <a:pt x="8445" y="7785"/>
                  </a:lnTo>
                  <a:lnTo>
                    <a:pt x="2273" y="16433"/>
                  </a:lnTo>
                  <a:lnTo>
                    <a:pt x="0" y="27279"/>
                  </a:lnTo>
                  <a:lnTo>
                    <a:pt x="0" y="189661"/>
                  </a:lnTo>
                  <a:lnTo>
                    <a:pt x="2273" y="200710"/>
                  </a:lnTo>
                  <a:lnTo>
                    <a:pt x="8445" y="209804"/>
                  </a:lnTo>
                  <a:lnTo>
                    <a:pt x="17538" y="215976"/>
                  </a:lnTo>
                  <a:lnTo>
                    <a:pt x="28575" y="218249"/>
                  </a:lnTo>
                  <a:lnTo>
                    <a:pt x="28575" y="0"/>
                  </a:lnTo>
                  <a:close/>
                </a:path>
                <a:path w="2676525" h="1255395">
                  <a:moveTo>
                    <a:pt x="2676182" y="525691"/>
                  </a:moveTo>
                  <a:lnTo>
                    <a:pt x="2671635" y="518998"/>
                  </a:lnTo>
                  <a:lnTo>
                    <a:pt x="2662542" y="512826"/>
                  </a:lnTo>
                  <a:lnTo>
                    <a:pt x="2651493" y="510552"/>
                  </a:lnTo>
                  <a:lnTo>
                    <a:pt x="2651493" y="1143215"/>
                  </a:lnTo>
                  <a:lnTo>
                    <a:pt x="2662542" y="1140942"/>
                  </a:lnTo>
                  <a:lnTo>
                    <a:pt x="2671635" y="1134770"/>
                  </a:lnTo>
                  <a:lnTo>
                    <a:pt x="2676182" y="1128077"/>
                  </a:lnTo>
                  <a:lnTo>
                    <a:pt x="2676182" y="525691"/>
                  </a:lnTo>
                  <a:close/>
                </a:path>
              </a:pathLst>
            </a:custGeom>
            <a:solidFill>
              <a:srgbClr val="B8B8B8"/>
            </a:solidFill>
          </p:spPr>
          <p:txBody>
            <a:bodyPr wrap="square" lIns="0" tIns="0" rIns="0" bIns="0" rtlCol="0"/>
            <a:lstStyle/>
            <a:p>
              <a:endParaRPr/>
            </a:p>
          </p:txBody>
        </p:sp>
        <p:sp>
          <p:nvSpPr>
            <p:cNvPr id="27" name="object 27"/>
            <p:cNvSpPr/>
            <p:nvPr/>
          </p:nvSpPr>
          <p:spPr>
            <a:xfrm>
              <a:off x="13062403" y="4255695"/>
              <a:ext cx="2623185" cy="5300980"/>
            </a:xfrm>
            <a:custGeom>
              <a:avLst/>
              <a:gdLst/>
              <a:ahLst/>
              <a:cxnLst/>
              <a:rect l="l" t="t" r="r" b="b"/>
              <a:pathLst>
                <a:path w="2623184" h="5300980">
                  <a:moveTo>
                    <a:pt x="2255363" y="5300398"/>
                  </a:moveTo>
                  <a:lnTo>
                    <a:pt x="367553" y="5300398"/>
                  </a:lnTo>
                  <a:lnTo>
                    <a:pt x="339745" y="5298668"/>
                  </a:lnTo>
                  <a:lnTo>
                    <a:pt x="292849" y="5289824"/>
                  </a:lnTo>
                  <a:lnTo>
                    <a:pt x="248115" y="5275530"/>
                  </a:lnTo>
                  <a:lnTo>
                    <a:pt x="205906" y="5256152"/>
                  </a:lnTo>
                  <a:lnTo>
                    <a:pt x="166589" y="5232055"/>
                  </a:lnTo>
                  <a:lnTo>
                    <a:pt x="130529" y="5203605"/>
                  </a:lnTo>
                  <a:lnTo>
                    <a:pt x="98091" y="5171167"/>
                  </a:lnTo>
                  <a:lnTo>
                    <a:pt x="69641" y="5135107"/>
                  </a:lnTo>
                  <a:lnTo>
                    <a:pt x="45545" y="5095790"/>
                  </a:lnTo>
                  <a:lnTo>
                    <a:pt x="26167" y="5053582"/>
                  </a:lnTo>
                  <a:lnTo>
                    <a:pt x="11873" y="5008847"/>
                  </a:lnTo>
                  <a:lnTo>
                    <a:pt x="3029" y="4961952"/>
                  </a:lnTo>
                  <a:lnTo>
                    <a:pt x="80" y="4914560"/>
                  </a:lnTo>
                  <a:lnTo>
                    <a:pt x="0" y="388436"/>
                  </a:lnTo>
                  <a:lnTo>
                    <a:pt x="487" y="368766"/>
                  </a:lnTo>
                  <a:lnTo>
                    <a:pt x="4416" y="329244"/>
                  </a:lnTo>
                  <a:lnTo>
                    <a:pt x="11865" y="291651"/>
                  </a:lnTo>
                  <a:lnTo>
                    <a:pt x="26956" y="246182"/>
                  </a:lnTo>
                  <a:lnTo>
                    <a:pt x="43093" y="211553"/>
                  </a:lnTo>
                  <a:lnTo>
                    <a:pt x="67066" y="171483"/>
                  </a:lnTo>
                  <a:lnTo>
                    <a:pt x="95160" y="133484"/>
                  </a:lnTo>
                  <a:lnTo>
                    <a:pt x="121142" y="106974"/>
                  </a:lnTo>
                  <a:lnTo>
                    <a:pt x="134783" y="94389"/>
                  </a:lnTo>
                  <a:lnTo>
                    <a:pt x="183736" y="58200"/>
                  </a:lnTo>
                  <a:lnTo>
                    <a:pt x="230171" y="33673"/>
                  </a:lnTo>
                  <a:lnTo>
                    <a:pt x="280224" y="15381"/>
                  </a:lnTo>
                  <a:lnTo>
                    <a:pt x="333207" y="3949"/>
                  </a:lnTo>
                  <a:lnTo>
                    <a:pt x="388435" y="0"/>
                  </a:lnTo>
                  <a:lnTo>
                    <a:pt x="2235781" y="0"/>
                  </a:lnTo>
                  <a:lnTo>
                    <a:pt x="2290884" y="3824"/>
                  </a:lnTo>
                  <a:lnTo>
                    <a:pt x="2343617" y="15007"/>
                  </a:lnTo>
                  <a:lnTo>
                    <a:pt x="2373846" y="25982"/>
                  </a:lnTo>
                  <a:lnTo>
                    <a:pt x="388435" y="25982"/>
                  </a:lnTo>
                  <a:lnTo>
                    <a:pt x="339284" y="29294"/>
                  </a:lnTo>
                  <a:lnTo>
                    <a:pt x="292132"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6"/>
                  </a:lnTo>
                  <a:lnTo>
                    <a:pt x="132185" y="5170811"/>
                  </a:lnTo>
                  <a:lnTo>
                    <a:pt x="166999" y="5201458"/>
                  </a:lnTo>
                  <a:lnTo>
                    <a:pt x="205549" y="5227503"/>
                  </a:lnTo>
                  <a:lnTo>
                    <a:pt x="247400" y="5248514"/>
                  </a:lnTo>
                  <a:lnTo>
                    <a:pt x="292120" y="5264059"/>
                  </a:lnTo>
                  <a:lnTo>
                    <a:pt x="339276" y="5273703"/>
                  </a:lnTo>
                  <a:lnTo>
                    <a:pt x="388435" y="5277014"/>
                  </a:lnTo>
                  <a:lnTo>
                    <a:pt x="2370157" y="5277014"/>
                  </a:lnTo>
                  <a:lnTo>
                    <a:pt x="2330067" y="5289824"/>
                  </a:lnTo>
                  <a:lnTo>
                    <a:pt x="2283172" y="5298668"/>
                  </a:lnTo>
                  <a:lnTo>
                    <a:pt x="2255363" y="5300398"/>
                  </a:lnTo>
                  <a:close/>
                </a:path>
                <a:path w="2623184" h="5300980">
                  <a:moveTo>
                    <a:pt x="2370157" y="5277014"/>
                  </a:moveTo>
                  <a:lnTo>
                    <a:pt x="2234481" y="5277014"/>
                  </a:lnTo>
                  <a:lnTo>
                    <a:pt x="2283640" y="5273703"/>
                  </a:lnTo>
                  <a:lnTo>
                    <a:pt x="2330796" y="5264059"/>
                  </a:lnTo>
                  <a:lnTo>
                    <a:pt x="2375516" y="5248514"/>
                  </a:lnTo>
                  <a:lnTo>
                    <a:pt x="2417368" y="5227503"/>
                  </a:lnTo>
                  <a:lnTo>
                    <a:pt x="2455917" y="5201458"/>
                  </a:lnTo>
                  <a:lnTo>
                    <a:pt x="2490732" y="5170811"/>
                  </a:lnTo>
                  <a:lnTo>
                    <a:pt x="2521378" y="5135996"/>
                  </a:lnTo>
                  <a:lnTo>
                    <a:pt x="2547424" y="5097447"/>
                  </a:lnTo>
                  <a:lnTo>
                    <a:pt x="2568435" y="5055596"/>
                  </a:lnTo>
                  <a:lnTo>
                    <a:pt x="2583979" y="5010875"/>
                  </a:lnTo>
                  <a:lnTo>
                    <a:pt x="2593623" y="4963719"/>
                  </a:lnTo>
                  <a:lnTo>
                    <a:pt x="2596934" y="4914560"/>
                  </a:lnTo>
                  <a:lnTo>
                    <a:pt x="2596934" y="388436"/>
                  </a:lnTo>
                  <a:lnTo>
                    <a:pt x="2593623" y="339277"/>
                  </a:lnTo>
                  <a:lnTo>
                    <a:pt x="2583979" y="292121"/>
                  </a:lnTo>
                  <a:lnTo>
                    <a:pt x="2568435" y="247400"/>
                  </a:lnTo>
                  <a:lnTo>
                    <a:pt x="2547424" y="205549"/>
                  </a:lnTo>
                  <a:lnTo>
                    <a:pt x="2521378" y="166999"/>
                  </a:lnTo>
                  <a:lnTo>
                    <a:pt x="2490732" y="132185"/>
                  </a:lnTo>
                  <a:lnTo>
                    <a:pt x="2455917" y="101538"/>
                  </a:lnTo>
                  <a:lnTo>
                    <a:pt x="2417439" y="75541"/>
                  </a:lnTo>
                  <a:lnTo>
                    <a:pt x="2375499" y="54481"/>
                  </a:lnTo>
                  <a:lnTo>
                    <a:pt x="2330784" y="38937"/>
                  </a:lnTo>
                  <a:lnTo>
                    <a:pt x="2283633" y="29293"/>
                  </a:lnTo>
                  <a:lnTo>
                    <a:pt x="2234481" y="25982"/>
                  </a:lnTo>
                  <a:lnTo>
                    <a:pt x="2373846" y="25982"/>
                  </a:lnTo>
                  <a:lnTo>
                    <a:pt x="2439981" y="57701"/>
                  </a:lnTo>
                  <a:lnTo>
                    <a:pt x="2482612" y="88339"/>
                  </a:lnTo>
                  <a:lnTo>
                    <a:pt x="2519414" y="123558"/>
                  </a:lnTo>
                  <a:lnTo>
                    <a:pt x="2546269" y="155894"/>
                  </a:lnTo>
                  <a:lnTo>
                    <a:pt x="2572016" y="195070"/>
                  </a:lnTo>
                  <a:lnTo>
                    <a:pt x="2591048" y="232440"/>
                  </a:lnTo>
                  <a:lnTo>
                    <a:pt x="2606029" y="272814"/>
                  </a:lnTo>
                  <a:lnTo>
                    <a:pt x="2615123" y="310488"/>
                  </a:lnTo>
                  <a:lnTo>
                    <a:pt x="2620969" y="348488"/>
                  </a:lnTo>
                  <a:lnTo>
                    <a:pt x="2622917" y="388436"/>
                  </a:lnTo>
                  <a:lnTo>
                    <a:pt x="2622836" y="4914560"/>
                  </a:lnTo>
                  <a:lnTo>
                    <a:pt x="2619887" y="4961952"/>
                  </a:lnTo>
                  <a:lnTo>
                    <a:pt x="2611043" y="5008847"/>
                  </a:lnTo>
                  <a:lnTo>
                    <a:pt x="2596749" y="5053582"/>
                  </a:lnTo>
                  <a:lnTo>
                    <a:pt x="2577371" y="5095790"/>
                  </a:lnTo>
                  <a:lnTo>
                    <a:pt x="2553275" y="5135107"/>
                  </a:lnTo>
                  <a:lnTo>
                    <a:pt x="2524825" y="5171167"/>
                  </a:lnTo>
                  <a:lnTo>
                    <a:pt x="2492387" y="5203605"/>
                  </a:lnTo>
                  <a:lnTo>
                    <a:pt x="2456327" y="5232055"/>
                  </a:lnTo>
                  <a:lnTo>
                    <a:pt x="2417010" y="5256152"/>
                  </a:lnTo>
                  <a:lnTo>
                    <a:pt x="2374802" y="5275530"/>
                  </a:lnTo>
                  <a:lnTo>
                    <a:pt x="2370157" y="5277014"/>
                  </a:lnTo>
                  <a:close/>
                </a:path>
              </a:pathLst>
            </a:custGeom>
            <a:solidFill>
              <a:srgbClr val="E8E8E8"/>
            </a:solidFill>
          </p:spPr>
          <p:txBody>
            <a:bodyPr wrap="square" lIns="0" tIns="0" rIns="0" bIns="0" rtlCol="0"/>
            <a:lstStyle/>
            <a:p>
              <a:endParaRPr/>
            </a:p>
          </p:txBody>
        </p:sp>
      </p:grpSp>
      <p:grpSp>
        <p:nvGrpSpPr>
          <p:cNvPr id="28" name="object 28"/>
          <p:cNvGrpSpPr/>
          <p:nvPr/>
        </p:nvGrpSpPr>
        <p:grpSpPr>
          <a:xfrm>
            <a:off x="9826905" y="964040"/>
            <a:ext cx="2676525" cy="5300980"/>
            <a:chOff x="9826905" y="964040"/>
            <a:chExt cx="2676525" cy="5300980"/>
          </a:xfrm>
        </p:grpSpPr>
        <p:sp>
          <p:nvSpPr>
            <p:cNvPr id="29" name="object 29"/>
            <p:cNvSpPr/>
            <p:nvPr/>
          </p:nvSpPr>
          <p:spPr>
            <a:xfrm>
              <a:off x="9881468" y="990022"/>
              <a:ext cx="2571115" cy="5250180"/>
            </a:xfrm>
            <a:custGeom>
              <a:avLst/>
              <a:gdLst/>
              <a:ahLst/>
              <a:cxnLst/>
              <a:rect l="l" t="t" r="r" b="b"/>
              <a:pathLst>
                <a:path w="2571115" h="5250180">
                  <a:moveTo>
                    <a:pt x="2208499" y="5249732"/>
                  </a:moveTo>
                  <a:lnTo>
                    <a:pt x="362453" y="5249732"/>
                  </a:lnTo>
                  <a:lnTo>
                    <a:pt x="313294" y="5246421"/>
                  </a:lnTo>
                  <a:lnTo>
                    <a:pt x="266138" y="5236777"/>
                  </a:lnTo>
                  <a:lnTo>
                    <a:pt x="221418"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7" y="49510"/>
                  </a:lnTo>
                  <a:lnTo>
                    <a:pt x="221418" y="28499"/>
                  </a:lnTo>
                  <a:lnTo>
                    <a:pt x="266139" y="12954"/>
                  </a:lnTo>
                  <a:lnTo>
                    <a:pt x="313296" y="3310"/>
                  </a:lnTo>
                  <a:lnTo>
                    <a:pt x="362453" y="0"/>
                  </a:lnTo>
                  <a:lnTo>
                    <a:pt x="2208501" y="0"/>
                  </a:lnTo>
                  <a:lnTo>
                    <a:pt x="2257659" y="3310"/>
                  </a:lnTo>
                  <a:lnTo>
                    <a:pt x="2304814" y="12955"/>
                  </a:lnTo>
                  <a:lnTo>
                    <a:pt x="2349535" y="28499"/>
                  </a:lnTo>
                  <a:lnTo>
                    <a:pt x="2391386" y="49510"/>
                  </a:lnTo>
                  <a:lnTo>
                    <a:pt x="2429936" y="75556"/>
                  </a:lnTo>
                  <a:lnTo>
                    <a:pt x="2464750" y="106202"/>
                  </a:lnTo>
                  <a:lnTo>
                    <a:pt x="2489052" y="133809"/>
                  </a:lnTo>
                  <a:lnTo>
                    <a:pt x="349462" y="133809"/>
                  </a:lnTo>
                  <a:lnTo>
                    <a:pt x="300364" y="139479"/>
                  </a:lnTo>
                  <a:lnTo>
                    <a:pt x="255267" y="155625"/>
                  </a:lnTo>
                  <a:lnTo>
                    <a:pt x="215464" y="180952"/>
                  </a:lnTo>
                  <a:lnTo>
                    <a:pt x="182251" y="214165"/>
                  </a:lnTo>
                  <a:lnTo>
                    <a:pt x="156924" y="253968"/>
                  </a:lnTo>
                  <a:lnTo>
                    <a:pt x="140778" y="299066"/>
                  </a:lnTo>
                  <a:lnTo>
                    <a:pt x="135108" y="348163"/>
                  </a:lnTo>
                  <a:lnTo>
                    <a:pt x="135108" y="4908065"/>
                  </a:lnTo>
                  <a:lnTo>
                    <a:pt x="140778" y="4957163"/>
                  </a:lnTo>
                  <a:lnTo>
                    <a:pt x="156924" y="5002260"/>
                  </a:lnTo>
                  <a:lnTo>
                    <a:pt x="182251" y="5042063"/>
                  </a:lnTo>
                  <a:lnTo>
                    <a:pt x="215464" y="5075276"/>
                  </a:lnTo>
                  <a:lnTo>
                    <a:pt x="255267" y="5100603"/>
                  </a:lnTo>
                  <a:lnTo>
                    <a:pt x="300364" y="5116750"/>
                  </a:lnTo>
                  <a:lnTo>
                    <a:pt x="349462" y="5122419"/>
                  </a:lnTo>
                  <a:lnTo>
                    <a:pt x="2483333" y="5122419"/>
                  </a:lnTo>
                  <a:lnTo>
                    <a:pt x="2464750" y="5143530"/>
                  </a:lnTo>
                  <a:lnTo>
                    <a:pt x="2429935" y="5174176"/>
                  </a:lnTo>
                  <a:lnTo>
                    <a:pt x="2391386" y="5200222"/>
                  </a:lnTo>
                  <a:lnTo>
                    <a:pt x="2349535" y="5221233"/>
                  </a:lnTo>
                  <a:lnTo>
                    <a:pt x="2304814" y="5236777"/>
                  </a:lnTo>
                  <a:lnTo>
                    <a:pt x="2257658" y="5246421"/>
                  </a:lnTo>
                  <a:lnTo>
                    <a:pt x="2208499" y="5249732"/>
                  </a:lnTo>
                  <a:close/>
                </a:path>
                <a:path w="2571115" h="525018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7" y="166287"/>
                  </a:lnTo>
                  <a:lnTo>
                    <a:pt x="1581817" y="168804"/>
                  </a:lnTo>
                  <a:lnTo>
                    <a:pt x="1571444" y="175705"/>
                  </a:lnTo>
                  <a:lnTo>
                    <a:pt x="1570763" y="176680"/>
                  </a:lnTo>
                  <a:lnTo>
                    <a:pt x="1114642" y="176680"/>
                  </a:lnTo>
                  <a:lnTo>
                    <a:pt x="1106259" y="178303"/>
                  </a:lnTo>
                  <a:lnTo>
                    <a:pt x="1099215" y="182850"/>
                  </a:lnTo>
                  <a:lnTo>
                    <a:pt x="1094364" y="189833"/>
                  </a:lnTo>
                  <a:lnTo>
                    <a:pt x="1092557" y="198764"/>
                  </a:lnTo>
                  <a:lnTo>
                    <a:pt x="1094364" y="207696"/>
                  </a:lnTo>
                  <a:lnTo>
                    <a:pt x="1099215" y="214679"/>
                  </a:lnTo>
                  <a:lnTo>
                    <a:pt x="1106259" y="219226"/>
                  </a:lnTo>
                  <a:lnTo>
                    <a:pt x="1114642" y="220850"/>
                  </a:lnTo>
                  <a:lnTo>
                    <a:pt x="1570305" y="220850"/>
                  </a:lnTo>
                  <a:lnTo>
                    <a:pt x="1570957" y="221824"/>
                  </a:lnTo>
                  <a:lnTo>
                    <a:pt x="1581269" y="228725"/>
                  </a:lnTo>
                  <a:lnTo>
                    <a:pt x="1594017" y="231242"/>
                  </a:lnTo>
                  <a:lnTo>
                    <a:pt x="1936821" y="231242"/>
                  </a:lnTo>
                  <a:lnTo>
                    <a:pt x="1935217" y="239098"/>
                  </a:lnTo>
                  <a:lnTo>
                    <a:pt x="1909215" y="277524"/>
                  </a:lnTo>
                  <a:lnTo>
                    <a:pt x="1870789" y="303526"/>
                  </a:lnTo>
                  <a:lnTo>
                    <a:pt x="1823960" y="313087"/>
                  </a:lnTo>
                  <a:close/>
                </a:path>
                <a:path w="2571115" h="5250180">
                  <a:moveTo>
                    <a:pt x="2483333" y="5122419"/>
                  </a:moveTo>
                  <a:lnTo>
                    <a:pt x="2224088" y="5122419"/>
                  </a:lnTo>
                  <a:lnTo>
                    <a:pt x="2273186" y="5116750"/>
                  </a:lnTo>
                  <a:lnTo>
                    <a:pt x="2318284" y="5100603"/>
                  </a:lnTo>
                  <a:lnTo>
                    <a:pt x="2358087" y="5075276"/>
                  </a:lnTo>
                  <a:lnTo>
                    <a:pt x="2391300" y="5042063"/>
                  </a:lnTo>
                  <a:lnTo>
                    <a:pt x="2416627" y="5002260"/>
                  </a:lnTo>
                  <a:lnTo>
                    <a:pt x="2432773" y="4957163"/>
                  </a:lnTo>
                  <a:lnTo>
                    <a:pt x="2438442" y="4908065"/>
                  </a:lnTo>
                  <a:lnTo>
                    <a:pt x="2437143" y="4908065"/>
                  </a:lnTo>
                  <a:lnTo>
                    <a:pt x="2437143" y="348163"/>
                  </a:lnTo>
                  <a:lnTo>
                    <a:pt x="2431474" y="299066"/>
                  </a:lnTo>
                  <a:lnTo>
                    <a:pt x="2415327" y="253968"/>
                  </a:lnTo>
                  <a:lnTo>
                    <a:pt x="2390000" y="214165"/>
                  </a:lnTo>
                  <a:lnTo>
                    <a:pt x="2356788" y="180952"/>
                  </a:lnTo>
                  <a:lnTo>
                    <a:pt x="2316985" y="155625"/>
                  </a:lnTo>
                  <a:lnTo>
                    <a:pt x="2271887" y="139479"/>
                  </a:lnTo>
                  <a:lnTo>
                    <a:pt x="2222789" y="133809"/>
                  </a:lnTo>
                  <a:lnTo>
                    <a:pt x="2489052" y="133809"/>
                  </a:lnTo>
                  <a:lnTo>
                    <a:pt x="2521442" y="179566"/>
                  </a:lnTo>
                  <a:lnTo>
                    <a:pt x="2542454" y="221418"/>
                  </a:lnTo>
                  <a:lnTo>
                    <a:pt x="2557998" y="266138"/>
                  </a:lnTo>
                  <a:lnTo>
                    <a:pt x="2567642" y="313294"/>
                  </a:lnTo>
                  <a:lnTo>
                    <a:pt x="2570953" y="362453"/>
                  </a:lnTo>
                  <a:lnTo>
                    <a:pt x="2570953" y="4887279"/>
                  </a:lnTo>
                  <a:lnTo>
                    <a:pt x="2567642" y="4936438"/>
                  </a:lnTo>
                  <a:lnTo>
                    <a:pt x="2557998" y="4983594"/>
                  </a:lnTo>
                  <a:lnTo>
                    <a:pt x="2542454" y="5028314"/>
                  </a:lnTo>
                  <a:lnTo>
                    <a:pt x="2521442" y="5070166"/>
                  </a:lnTo>
                  <a:lnTo>
                    <a:pt x="2495397" y="5108715"/>
                  </a:lnTo>
                  <a:lnTo>
                    <a:pt x="2483333" y="5122419"/>
                  </a:lnTo>
                  <a:close/>
                </a:path>
                <a:path w="2571115" h="5250180">
                  <a:moveTo>
                    <a:pt x="1936821" y="231242"/>
                  </a:moveTo>
                  <a:lnTo>
                    <a:pt x="1594017" y="231242"/>
                  </a:lnTo>
                  <a:lnTo>
                    <a:pt x="1606764" y="228725"/>
                  </a:lnTo>
                  <a:lnTo>
                    <a:pt x="1617076" y="221824"/>
                  </a:lnTo>
                  <a:lnTo>
                    <a:pt x="1623977" y="211512"/>
                  </a:lnTo>
                  <a:lnTo>
                    <a:pt x="1626494" y="198764"/>
                  </a:lnTo>
                  <a:lnTo>
                    <a:pt x="1623977" y="186017"/>
                  </a:lnTo>
                  <a:lnTo>
                    <a:pt x="1617076" y="175705"/>
                  </a:lnTo>
                  <a:lnTo>
                    <a:pt x="1606764" y="168804"/>
                  </a:lnTo>
                  <a:lnTo>
                    <a:pt x="1594017" y="166287"/>
                  </a:lnTo>
                  <a:lnTo>
                    <a:pt x="1944778" y="166287"/>
                  </a:lnTo>
                  <a:lnTo>
                    <a:pt x="1944778" y="192269"/>
                  </a:lnTo>
                  <a:lnTo>
                    <a:pt x="1936821" y="231242"/>
                  </a:lnTo>
                  <a:close/>
                </a:path>
                <a:path w="2571115" h="5250180">
                  <a:moveTo>
                    <a:pt x="1570305" y="220850"/>
                  </a:moveTo>
                  <a:lnTo>
                    <a:pt x="1426431" y="220850"/>
                  </a:lnTo>
                  <a:lnTo>
                    <a:pt x="1434814" y="219226"/>
                  </a:lnTo>
                  <a:lnTo>
                    <a:pt x="1441857" y="214679"/>
                  </a:lnTo>
                  <a:lnTo>
                    <a:pt x="1446709" y="207696"/>
                  </a:lnTo>
                  <a:lnTo>
                    <a:pt x="1448515" y="198764"/>
                  </a:lnTo>
                  <a:lnTo>
                    <a:pt x="1446709" y="189833"/>
                  </a:lnTo>
                  <a:lnTo>
                    <a:pt x="1441857" y="182850"/>
                  </a:lnTo>
                  <a:lnTo>
                    <a:pt x="1434814" y="178303"/>
                  </a:lnTo>
                  <a:lnTo>
                    <a:pt x="1426431" y="176680"/>
                  </a:lnTo>
                  <a:lnTo>
                    <a:pt x="1570763" y="176680"/>
                  </a:lnTo>
                  <a:lnTo>
                    <a:pt x="1564238" y="186017"/>
                  </a:lnTo>
                  <a:lnTo>
                    <a:pt x="1561538" y="198764"/>
                  </a:lnTo>
                  <a:lnTo>
                    <a:pt x="1564055" y="211512"/>
                  </a:lnTo>
                  <a:lnTo>
                    <a:pt x="1570305" y="220850"/>
                  </a:lnTo>
                  <a:close/>
                </a:path>
              </a:pathLst>
            </a:custGeom>
            <a:solidFill>
              <a:srgbClr val="000000"/>
            </a:solidFill>
          </p:spPr>
          <p:txBody>
            <a:bodyPr wrap="square" lIns="0" tIns="0" rIns="0" bIns="0" rtlCol="0"/>
            <a:lstStyle/>
            <a:p>
              <a:endParaRPr/>
            </a:p>
          </p:txBody>
        </p:sp>
        <p:pic>
          <p:nvPicPr>
            <p:cNvPr id="30" name="object 30"/>
            <p:cNvPicPr/>
            <p:nvPr/>
          </p:nvPicPr>
          <p:blipFill>
            <a:blip r:embed="rId8" cstate="print"/>
            <a:stretch>
              <a:fillRect/>
            </a:stretch>
          </p:blipFill>
          <p:spPr>
            <a:xfrm>
              <a:off x="10016576" y="1123831"/>
              <a:ext cx="2302036" cy="4988610"/>
            </a:xfrm>
            <a:prstGeom prst="rect">
              <a:avLst/>
            </a:prstGeom>
          </p:spPr>
        </p:pic>
        <p:sp>
          <p:nvSpPr>
            <p:cNvPr id="31" name="object 31"/>
            <p:cNvSpPr/>
            <p:nvPr/>
          </p:nvSpPr>
          <p:spPr>
            <a:xfrm>
              <a:off x="10974025" y="1166702"/>
              <a:ext cx="356235" cy="44450"/>
            </a:xfrm>
            <a:custGeom>
              <a:avLst/>
              <a:gdLst/>
              <a:ahLst/>
              <a:cxnLst/>
              <a:rect l="l" t="t" r="r" b="b"/>
              <a:pathLst>
                <a:path w="356234" h="44450">
                  <a:moveTo>
                    <a:pt x="333873" y="44170"/>
                  </a:moveTo>
                  <a:lnTo>
                    <a:pt x="22085" y="44170"/>
                  </a:lnTo>
                  <a:lnTo>
                    <a:pt x="13702" y="42546"/>
                  </a:lnTo>
                  <a:lnTo>
                    <a:pt x="6658" y="37999"/>
                  </a:lnTo>
                  <a:lnTo>
                    <a:pt x="1806" y="31016"/>
                  </a:lnTo>
                  <a:lnTo>
                    <a:pt x="0" y="22084"/>
                  </a:lnTo>
                  <a:lnTo>
                    <a:pt x="1806" y="13153"/>
                  </a:lnTo>
                  <a:lnTo>
                    <a:pt x="6658" y="6170"/>
                  </a:lnTo>
                  <a:lnTo>
                    <a:pt x="13702"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70"/>
                  </a:lnTo>
                  <a:close/>
                </a:path>
              </a:pathLst>
            </a:custGeom>
            <a:solidFill>
              <a:srgbClr val="606060"/>
            </a:solidFill>
          </p:spPr>
          <p:txBody>
            <a:bodyPr wrap="square" lIns="0" tIns="0" rIns="0" bIns="0" rtlCol="0"/>
            <a:lstStyle/>
            <a:p>
              <a:endParaRPr/>
            </a:p>
          </p:txBody>
        </p:sp>
        <p:pic>
          <p:nvPicPr>
            <p:cNvPr id="32" name="object 32"/>
            <p:cNvPicPr/>
            <p:nvPr/>
          </p:nvPicPr>
          <p:blipFill>
            <a:blip r:embed="rId9" cstate="print"/>
            <a:stretch>
              <a:fillRect/>
            </a:stretch>
          </p:blipFill>
          <p:spPr>
            <a:xfrm>
              <a:off x="11442985" y="1156309"/>
              <a:ext cx="65001" cy="64962"/>
            </a:xfrm>
            <a:prstGeom prst="rect">
              <a:avLst/>
            </a:prstGeom>
          </p:spPr>
        </p:pic>
        <p:sp>
          <p:nvSpPr>
            <p:cNvPr id="33" name="object 33"/>
            <p:cNvSpPr/>
            <p:nvPr/>
          </p:nvSpPr>
          <p:spPr>
            <a:xfrm>
              <a:off x="9826904" y="1665566"/>
              <a:ext cx="2676525" cy="1255395"/>
            </a:xfrm>
            <a:custGeom>
              <a:avLst/>
              <a:gdLst/>
              <a:ahLst/>
              <a:cxnLst/>
              <a:rect l="l" t="t" r="r" b="b"/>
              <a:pathLst>
                <a:path w="2676525" h="1255395">
                  <a:moveTo>
                    <a:pt x="28575" y="860018"/>
                  </a:moveTo>
                  <a:lnTo>
                    <a:pt x="17538" y="862291"/>
                  </a:lnTo>
                  <a:lnTo>
                    <a:pt x="8445" y="868464"/>
                  </a:lnTo>
                  <a:lnTo>
                    <a:pt x="2273" y="877557"/>
                  </a:lnTo>
                  <a:lnTo>
                    <a:pt x="0" y="888593"/>
                  </a:lnTo>
                  <a:lnTo>
                    <a:pt x="0" y="1226375"/>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76525" h="1255395">
                  <a:moveTo>
                    <a:pt x="28575" y="0"/>
                  </a:moveTo>
                  <a:lnTo>
                    <a:pt x="17538" y="2070"/>
                  </a:lnTo>
                  <a:lnTo>
                    <a:pt x="8445" y="7797"/>
                  </a:lnTo>
                  <a:lnTo>
                    <a:pt x="2273" y="16446"/>
                  </a:lnTo>
                  <a:lnTo>
                    <a:pt x="0" y="27279"/>
                  </a:lnTo>
                  <a:lnTo>
                    <a:pt x="0" y="189674"/>
                  </a:lnTo>
                  <a:lnTo>
                    <a:pt x="2273" y="200710"/>
                  </a:lnTo>
                  <a:lnTo>
                    <a:pt x="8445" y="209816"/>
                  </a:lnTo>
                  <a:lnTo>
                    <a:pt x="17538" y="215976"/>
                  </a:lnTo>
                  <a:lnTo>
                    <a:pt x="28575" y="218249"/>
                  </a:lnTo>
                  <a:lnTo>
                    <a:pt x="28575" y="0"/>
                  </a:lnTo>
                  <a:close/>
                </a:path>
                <a:path w="2676525" h="1255395">
                  <a:moveTo>
                    <a:pt x="2676182" y="525703"/>
                  </a:moveTo>
                  <a:lnTo>
                    <a:pt x="2671635" y="518998"/>
                  </a:lnTo>
                  <a:lnTo>
                    <a:pt x="2662542" y="512826"/>
                  </a:lnTo>
                  <a:lnTo>
                    <a:pt x="2651493" y="510552"/>
                  </a:lnTo>
                  <a:lnTo>
                    <a:pt x="2651493" y="1143228"/>
                  </a:lnTo>
                  <a:lnTo>
                    <a:pt x="2662542" y="1140955"/>
                  </a:lnTo>
                  <a:lnTo>
                    <a:pt x="2671635" y="1134783"/>
                  </a:lnTo>
                  <a:lnTo>
                    <a:pt x="2676182" y="1128077"/>
                  </a:lnTo>
                  <a:lnTo>
                    <a:pt x="2676182" y="525703"/>
                  </a:lnTo>
                  <a:close/>
                </a:path>
              </a:pathLst>
            </a:custGeom>
            <a:solidFill>
              <a:srgbClr val="B8B8B8"/>
            </a:solidFill>
          </p:spPr>
          <p:txBody>
            <a:bodyPr wrap="square" lIns="0" tIns="0" rIns="0" bIns="0" rtlCol="0"/>
            <a:lstStyle/>
            <a:p>
              <a:endParaRPr/>
            </a:p>
          </p:txBody>
        </p:sp>
        <p:sp>
          <p:nvSpPr>
            <p:cNvPr id="34" name="object 34"/>
            <p:cNvSpPr/>
            <p:nvPr/>
          </p:nvSpPr>
          <p:spPr>
            <a:xfrm>
              <a:off x="9855485" y="964040"/>
              <a:ext cx="2623185" cy="5300980"/>
            </a:xfrm>
            <a:custGeom>
              <a:avLst/>
              <a:gdLst/>
              <a:ahLst/>
              <a:cxnLst/>
              <a:rect l="l" t="t" r="r" b="b"/>
              <a:pathLst>
                <a:path w="2623184" h="5300980">
                  <a:moveTo>
                    <a:pt x="2255360" y="5300398"/>
                  </a:moveTo>
                  <a:lnTo>
                    <a:pt x="367558" y="5300398"/>
                  </a:lnTo>
                  <a:lnTo>
                    <a:pt x="339745" y="5298668"/>
                  </a:lnTo>
                  <a:lnTo>
                    <a:pt x="292850" y="5289823"/>
                  </a:lnTo>
                  <a:lnTo>
                    <a:pt x="248115" y="5275530"/>
                  </a:lnTo>
                  <a:lnTo>
                    <a:pt x="205907" y="5256152"/>
                  </a:lnTo>
                  <a:lnTo>
                    <a:pt x="166590" y="5232055"/>
                  </a:lnTo>
                  <a:lnTo>
                    <a:pt x="130529" y="5203605"/>
                  </a:lnTo>
                  <a:lnTo>
                    <a:pt x="98092" y="5171167"/>
                  </a:lnTo>
                  <a:lnTo>
                    <a:pt x="69642" y="5135107"/>
                  </a:lnTo>
                  <a:lnTo>
                    <a:pt x="45545" y="5095790"/>
                  </a:lnTo>
                  <a:lnTo>
                    <a:pt x="26167" y="5053582"/>
                  </a:lnTo>
                  <a:lnTo>
                    <a:pt x="11873" y="5008847"/>
                  </a:lnTo>
                  <a:lnTo>
                    <a:pt x="3029" y="4961952"/>
                  </a:lnTo>
                  <a:lnTo>
                    <a:pt x="80" y="4914560"/>
                  </a:lnTo>
                  <a:lnTo>
                    <a:pt x="0" y="388436"/>
                  </a:lnTo>
                  <a:lnTo>
                    <a:pt x="487" y="368766"/>
                  </a:lnTo>
                  <a:lnTo>
                    <a:pt x="4417" y="329245"/>
                  </a:lnTo>
                  <a:lnTo>
                    <a:pt x="11866" y="291651"/>
                  </a:lnTo>
                  <a:lnTo>
                    <a:pt x="26957" y="246182"/>
                  </a:lnTo>
                  <a:lnTo>
                    <a:pt x="43094" y="211553"/>
                  </a:lnTo>
                  <a:lnTo>
                    <a:pt x="67067" y="171483"/>
                  </a:lnTo>
                  <a:lnTo>
                    <a:pt x="95160" y="133484"/>
                  </a:lnTo>
                  <a:lnTo>
                    <a:pt x="121142" y="106974"/>
                  </a:lnTo>
                  <a:lnTo>
                    <a:pt x="134783" y="94389"/>
                  </a:lnTo>
                  <a:lnTo>
                    <a:pt x="183737" y="58200"/>
                  </a:lnTo>
                  <a:lnTo>
                    <a:pt x="230173" y="33673"/>
                  </a:lnTo>
                  <a:lnTo>
                    <a:pt x="280225" y="15381"/>
                  </a:lnTo>
                  <a:lnTo>
                    <a:pt x="333208" y="3949"/>
                  </a:lnTo>
                  <a:lnTo>
                    <a:pt x="388436" y="0"/>
                  </a:lnTo>
                  <a:lnTo>
                    <a:pt x="2235781" y="0"/>
                  </a:lnTo>
                  <a:lnTo>
                    <a:pt x="2290884" y="3824"/>
                  </a:lnTo>
                  <a:lnTo>
                    <a:pt x="2343618" y="15007"/>
                  </a:lnTo>
                  <a:lnTo>
                    <a:pt x="2373846" y="25982"/>
                  </a:lnTo>
                  <a:lnTo>
                    <a:pt x="388436" y="25982"/>
                  </a:lnTo>
                  <a:lnTo>
                    <a:pt x="339284" y="29294"/>
                  </a:lnTo>
                  <a:lnTo>
                    <a:pt x="292133" y="38943"/>
                  </a:lnTo>
                  <a:lnTo>
                    <a:pt x="247419" y="54502"/>
                  </a:lnTo>
                  <a:lnTo>
                    <a:pt x="205549" y="75541"/>
                  </a:lnTo>
                  <a:lnTo>
                    <a:pt x="167000" y="101632"/>
                  </a:lnTo>
                  <a:lnTo>
                    <a:pt x="132185" y="132347"/>
                  </a:lnTo>
                  <a:lnTo>
                    <a:pt x="101539" y="167257"/>
                  </a:lnTo>
                  <a:lnTo>
                    <a:pt x="75493" y="205934"/>
                  </a:lnTo>
                  <a:lnTo>
                    <a:pt x="54482" y="247948"/>
                  </a:lnTo>
                  <a:lnTo>
                    <a:pt x="38938" y="292872"/>
                  </a:lnTo>
                  <a:lnTo>
                    <a:pt x="29294" y="340277"/>
                  </a:lnTo>
                  <a:lnTo>
                    <a:pt x="26070" y="388436"/>
                  </a:lnTo>
                  <a:lnTo>
                    <a:pt x="25983" y="4914560"/>
                  </a:lnTo>
                  <a:lnTo>
                    <a:pt x="29294" y="4963719"/>
                  </a:lnTo>
                  <a:lnTo>
                    <a:pt x="38938" y="5010875"/>
                  </a:lnTo>
                  <a:lnTo>
                    <a:pt x="54482" y="5055596"/>
                  </a:lnTo>
                  <a:lnTo>
                    <a:pt x="75493" y="5097447"/>
                  </a:lnTo>
                  <a:lnTo>
                    <a:pt x="101539" y="5135997"/>
                  </a:lnTo>
                  <a:lnTo>
                    <a:pt x="132185" y="5170811"/>
                  </a:lnTo>
                  <a:lnTo>
                    <a:pt x="167000" y="5201458"/>
                  </a:lnTo>
                  <a:lnTo>
                    <a:pt x="205549" y="5227503"/>
                  </a:lnTo>
                  <a:lnTo>
                    <a:pt x="247401" y="5248515"/>
                  </a:lnTo>
                  <a:lnTo>
                    <a:pt x="292121" y="5264059"/>
                  </a:lnTo>
                  <a:lnTo>
                    <a:pt x="339277" y="5273703"/>
                  </a:lnTo>
                  <a:lnTo>
                    <a:pt x="388436" y="5277014"/>
                  </a:lnTo>
                  <a:lnTo>
                    <a:pt x="2370157" y="5277014"/>
                  </a:lnTo>
                  <a:lnTo>
                    <a:pt x="2330068" y="5289823"/>
                  </a:lnTo>
                  <a:lnTo>
                    <a:pt x="2283172" y="5298668"/>
                  </a:lnTo>
                  <a:lnTo>
                    <a:pt x="2255360" y="5300398"/>
                  </a:lnTo>
                  <a:close/>
                </a:path>
                <a:path w="2623184" h="5300980">
                  <a:moveTo>
                    <a:pt x="2370157" y="5277014"/>
                  </a:moveTo>
                  <a:lnTo>
                    <a:pt x="2234482" y="5277014"/>
                  </a:lnTo>
                  <a:lnTo>
                    <a:pt x="2283641" y="5273703"/>
                  </a:lnTo>
                  <a:lnTo>
                    <a:pt x="2330797" y="5264059"/>
                  </a:lnTo>
                  <a:lnTo>
                    <a:pt x="2375518" y="5248515"/>
                  </a:lnTo>
                  <a:lnTo>
                    <a:pt x="2417369" y="5227503"/>
                  </a:lnTo>
                  <a:lnTo>
                    <a:pt x="2455919" y="5201458"/>
                  </a:lnTo>
                  <a:lnTo>
                    <a:pt x="2490733" y="5170811"/>
                  </a:lnTo>
                  <a:lnTo>
                    <a:pt x="2521380" y="5135997"/>
                  </a:lnTo>
                  <a:lnTo>
                    <a:pt x="2547425" y="5097447"/>
                  </a:lnTo>
                  <a:lnTo>
                    <a:pt x="2568436" y="5055596"/>
                  </a:lnTo>
                  <a:lnTo>
                    <a:pt x="2583981" y="5010875"/>
                  </a:lnTo>
                  <a:lnTo>
                    <a:pt x="2593625" y="4963719"/>
                  </a:lnTo>
                  <a:lnTo>
                    <a:pt x="2596936" y="4914560"/>
                  </a:lnTo>
                  <a:lnTo>
                    <a:pt x="2596936" y="388436"/>
                  </a:lnTo>
                  <a:lnTo>
                    <a:pt x="2593625" y="339277"/>
                  </a:lnTo>
                  <a:lnTo>
                    <a:pt x="2583981" y="292120"/>
                  </a:lnTo>
                  <a:lnTo>
                    <a:pt x="2568436" y="247400"/>
                  </a:lnTo>
                  <a:lnTo>
                    <a:pt x="2547425" y="205549"/>
                  </a:lnTo>
                  <a:lnTo>
                    <a:pt x="2521380" y="166999"/>
                  </a:lnTo>
                  <a:lnTo>
                    <a:pt x="2490733" y="132185"/>
                  </a:lnTo>
                  <a:lnTo>
                    <a:pt x="2455919" y="101538"/>
                  </a:lnTo>
                  <a:lnTo>
                    <a:pt x="2417440" y="75541"/>
                  </a:lnTo>
                  <a:lnTo>
                    <a:pt x="2375500" y="54481"/>
                  </a:lnTo>
                  <a:lnTo>
                    <a:pt x="2330785" y="38937"/>
                  </a:lnTo>
                  <a:lnTo>
                    <a:pt x="2283634" y="29293"/>
                  </a:lnTo>
                  <a:lnTo>
                    <a:pt x="2234482" y="25982"/>
                  </a:lnTo>
                  <a:lnTo>
                    <a:pt x="2373846" y="25982"/>
                  </a:lnTo>
                  <a:lnTo>
                    <a:pt x="2439981" y="57701"/>
                  </a:lnTo>
                  <a:lnTo>
                    <a:pt x="2482613" y="88340"/>
                  </a:lnTo>
                  <a:lnTo>
                    <a:pt x="2519415" y="123558"/>
                  </a:lnTo>
                  <a:lnTo>
                    <a:pt x="2546270" y="155894"/>
                  </a:lnTo>
                  <a:lnTo>
                    <a:pt x="2572016" y="195070"/>
                  </a:lnTo>
                  <a:lnTo>
                    <a:pt x="2591049" y="232440"/>
                  </a:lnTo>
                  <a:lnTo>
                    <a:pt x="2606029" y="272814"/>
                  </a:lnTo>
                  <a:lnTo>
                    <a:pt x="2615123" y="310489"/>
                  </a:lnTo>
                  <a:lnTo>
                    <a:pt x="2620969" y="348488"/>
                  </a:lnTo>
                  <a:lnTo>
                    <a:pt x="2622918" y="388436"/>
                  </a:lnTo>
                  <a:lnTo>
                    <a:pt x="2622837" y="4914560"/>
                  </a:lnTo>
                  <a:lnTo>
                    <a:pt x="2619889" y="4961952"/>
                  </a:lnTo>
                  <a:lnTo>
                    <a:pt x="2611045" y="5008847"/>
                  </a:lnTo>
                  <a:lnTo>
                    <a:pt x="2596751" y="5053582"/>
                  </a:lnTo>
                  <a:lnTo>
                    <a:pt x="2577373" y="5095790"/>
                  </a:lnTo>
                  <a:lnTo>
                    <a:pt x="2553276" y="5135107"/>
                  </a:lnTo>
                  <a:lnTo>
                    <a:pt x="2524826" y="5171167"/>
                  </a:lnTo>
                  <a:lnTo>
                    <a:pt x="2492388" y="5203605"/>
                  </a:lnTo>
                  <a:lnTo>
                    <a:pt x="2456328" y="5232055"/>
                  </a:lnTo>
                  <a:lnTo>
                    <a:pt x="2417011" y="5256152"/>
                  </a:lnTo>
                  <a:lnTo>
                    <a:pt x="2374803" y="5275530"/>
                  </a:lnTo>
                  <a:lnTo>
                    <a:pt x="2370157" y="5277014"/>
                  </a:lnTo>
                  <a:close/>
                </a:path>
              </a:pathLst>
            </a:custGeom>
            <a:solidFill>
              <a:srgbClr val="E8E8E8"/>
            </a:solidFill>
          </p:spPr>
          <p:txBody>
            <a:bodyPr wrap="square" lIns="0" tIns="0" rIns="0" bIns="0" rtlCol="0"/>
            <a:lstStyle/>
            <a:p>
              <a:endParaRPr/>
            </a:p>
          </p:txBody>
        </p:sp>
      </p:grpSp>
      <p:grpSp>
        <p:nvGrpSpPr>
          <p:cNvPr id="35" name="object 35"/>
          <p:cNvGrpSpPr/>
          <p:nvPr/>
        </p:nvGrpSpPr>
        <p:grpSpPr>
          <a:xfrm>
            <a:off x="9826905" y="6637347"/>
            <a:ext cx="2676525" cy="3649979"/>
            <a:chOff x="9826905" y="6637347"/>
            <a:chExt cx="2676525" cy="3649979"/>
          </a:xfrm>
        </p:grpSpPr>
        <p:sp>
          <p:nvSpPr>
            <p:cNvPr id="36" name="object 36"/>
            <p:cNvSpPr/>
            <p:nvPr/>
          </p:nvSpPr>
          <p:spPr>
            <a:xfrm>
              <a:off x="9881468" y="6663329"/>
              <a:ext cx="2571115" cy="3623945"/>
            </a:xfrm>
            <a:custGeom>
              <a:avLst/>
              <a:gdLst/>
              <a:ahLst/>
              <a:cxnLst/>
              <a:rect l="l" t="t" r="r" b="b"/>
              <a:pathLst>
                <a:path w="2571115" h="3623945">
                  <a:moveTo>
                    <a:pt x="135108" y="3623670"/>
                  </a:moveTo>
                  <a:lnTo>
                    <a:pt x="0" y="3623670"/>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5" y="28499"/>
                  </a:lnTo>
                  <a:lnTo>
                    <a:pt x="2391386" y="49510"/>
                  </a:lnTo>
                  <a:lnTo>
                    <a:pt x="2429935" y="75556"/>
                  </a:lnTo>
                  <a:lnTo>
                    <a:pt x="2464750" y="106202"/>
                  </a:lnTo>
                  <a:lnTo>
                    <a:pt x="2489052" y="133809"/>
                  </a:lnTo>
                  <a:lnTo>
                    <a:pt x="349462" y="133809"/>
                  </a:lnTo>
                  <a:lnTo>
                    <a:pt x="300364" y="139479"/>
                  </a:lnTo>
                  <a:lnTo>
                    <a:pt x="255267" y="155625"/>
                  </a:lnTo>
                  <a:lnTo>
                    <a:pt x="215464" y="180952"/>
                  </a:lnTo>
                  <a:lnTo>
                    <a:pt x="182251" y="214165"/>
                  </a:lnTo>
                  <a:lnTo>
                    <a:pt x="156924" y="253968"/>
                  </a:lnTo>
                  <a:lnTo>
                    <a:pt x="140778" y="299065"/>
                  </a:lnTo>
                  <a:lnTo>
                    <a:pt x="135108" y="348163"/>
                  </a:lnTo>
                  <a:lnTo>
                    <a:pt x="135108" y="3623670"/>
                  </a:lnTo>
                  <a:close/>
                </a:path>
                <a:path w="2571115" h="3623945">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7" y="166287"/>
                  </a:lnTo>
                  <a:lnTo>
                    <a:pt x="1581817" y="168804"/>
                  </a:lnTo>
                  <a:lnTo>
                    <a:pt x="1571444" y="175705"/>
                  </a:lnTo>
                  <a:lnTo>
                    <a:pt x="1570763" y="176680"/>
                  </a:lnTo>
                  <a:lnTo>
                    <a:pt x="1114642" y="176680"/>
                  </a:lnTo>
                  <a:lnTo>
                    <a:pt x="1106259" y="178303"/>
                  </a:lnTo>
                  <a:lnTo>
                    <a:pt x="1099215" y="182850"/>
                  </a:lnTo>
                  <a:lnTo>
                    <a:pt x="1094364" y="189833"/>
                  </a:lnTo>
                  <a:lnTo>
                    <a:pt x="1092557" y="198765"/>
                  </a:lnTo>
                  <a:lnTo>
                    <a:pt x="1094364" y="207696"/>
                  </a:lnTo>
                  <a:lnTo>
                    <a:pt x="1099215" y="214679"/>
                  </a:lnTo>
                  <a:lnTo>
                    <a:pt x="1106259" y="219226"/>
                  </a:lnTo>
                  <a:lnTo>
                    <a:pt x="1114642" y="220849"/>
                  </a:lnTo>
                  <a:lnTo>
                    <a:pt x="1570305" y="220849"/>
                  </a:lnTo>
                  <a:lnTo>
                    <a:pt x="1570957" y="221824"/>
                  </a:lnTo>
                  <a:lnTo>
                    <a:pt x="1581269" y="228726"/>
                  </a:lnTo>
                  <a:lnTo>
                    <a:pt x="1594017" y="231243"/>
                  </a:lnTo>
                  <a:lnTo>
                    <a:pt x="1936821" y="231243"/>
                  </a:lnTo>
                  <a:lnTo>
                    <a:pt x="1935217" y="239098"/>
                  </a:lnTo>
                  <a:lnTo>
                    <a:pt x="1909215" y="277524"/>
                  </a:lnTo>
                  <a:lnTo>
                    <a:pt x="1870789" y="303526"/>
                  </a:lnTo>
                  <a:lnTo>
                    <a:pt x="1823960" y="313087"/>
                  </a:lnTo>
                  <a:close/>
                </a:path>
                <a:path w="2571115" h="3623945">
                  <a:moveTo>
                    <a:pt x="2570953" y="3623670"/>
                  </a:moveTo>
                  <a:lnTo>
                    <a:pt x="2437143" y="3623670"/>
                  </a:lnTo>
                  <a:lnTo>
                    <a:pt x="2437143" y="348163"/>
                  </a:lnTo>
                  <a:lnTo>
                    <a:pt x="2431474" y="299065"/>
                  </a:lnTo>
                  <a:lnTo>
                    <a:pt x="2415327" y="253968"/>
                  </a:lnTo>
                  <a:lnTo>
                    <a:pt x="2390000" y="214165"/>
                  </a:lnTo>
                  <a:lnTo>
                    <a:pt x="2356788" y="180952"/>
                  </a:lnTo>
                  <a:lnTo>
                    <a:pt x="2316985" y="155625"/>
                  </a:lnTo>
                  <a:lnTo>
                    <a:pt x="2271887" y="139479"/>
                  </a:lnTo>
                  <a:lnTo>
                    <a:pt x="2222789" y="133809"/>
                  </a:lnTo>
                  <a:lnTo>
                    <a:pt x="2489052" y="133809"/>
                  </a:lnTo>
                  <a:lnTo>
                    <a:pt x="2521442" y="179566"/>
                  </a:lnTo>
                  <a:lnTo>
                    <a:pt x="2542454" y="221418"/>
                  </a:lnTo>
                  <a:lnTo>
                    <a:pt x="2557998" y="266138"/>
                  </a:lnTo>
                  <a:lnTo>
                    <a:pt x="2567642" y="313294"/>
                  </a:lnTo>
                  <a:lnTo>
                    <a:pt x="2570953" y="362453"/>
                  </a:lnTo>
                  <a:lnTo>
                    <a:pt x="2570953" y="3623670"/>
                  </a:lnTo>
                  <a:close/>
                </a:path>
                <a:path w="2571115" h="3623945">
                  <a:moveTo>
                    <a:pt x="1936821" y="231243"/>
                  </a:moveTo>
                  <a:lnTo>
                    <a:pt x="1594017" y="231243"/>
                  </a:lnTo>
                  <a:lnTo>
                    <a:pt x="1606764" y="228726"/>
                  </a:lnTo>
                  <a:lnTo>
                    <a:pt x="1617076" y="221824"/>
                  </a:lnTo>
                  <a:lnTo>
                    <a:pt x="1623977" y="211512"/>
                  </a:lnTo>
                  <a:lnTo>
                    <a:pt x="1626494" y="198765"/>
                  </a:lnTo>
                  <a:lnTo>
                    <a:pt x="1623977" y="186017"/>
                  </a:lnTo>
                  <a:lnTo>
                    <a:pt x="1617075" y="175705"/>
                  </a:lnTo>
                  <a:lnTo>
                    <a:pt x="1606763" y="168804"/>
                  </a:lnTo>
                  <a:lnTo>
                    <a:pt x="1594017" y="166287"/>
                  </a:lnTo>
                  <a:lnTo>
                    <a:pt x="1944778" y="166287"/>
                  </a:lnTo>
                  <a:lnTo>
                    <a:pt x="1944778" y="192269"/>
                  </a:lnTo>
                  <a:lnTo>
                    <a:pt x="1936821" y="231243"/>
                  </a:lnTo>
                  <a:close/>
                </a:path>
                <a:path w="2571115" h="3623945">
                  <a:moveTo>
                    <a:pt x="1570305" y="220849"/>
                  </a:moveTo>
                  <a:lnTo>
                    <a:pt x="1426431" y="220849"/>
                  </a:lnTo>
                  <a:lnTo>
                    <a:pt x="1434814" y="219226"/>
                  </a:lnTo>
                  <a:lnTo>
                    <a:pt x="1441857" y="214679"/>
                  </a:lnTo>
                  <a:lnTo>
                    <a:pt x="1446709" y="207696"/>
                  </a:lnTo>
                  <a:lnTo>
                    <a:pt x="1448515" y="198765"/>
                  </a:lnTo>
                  <a:lnTo>
                    <a:pt x="1446709" y="189833"/>
                  </a:lnTo>
                  <a:lnTo>
                    <a:pt x="1441857" y="182850"/>
                  </a:lnTo>
                  <a:lnTo>
                    <a:pt x="1434814" y="178303"/>
                  </a:lnTo>
                  <a:lnTo>
                    <a:pt x="1426431" y="176680"/>
                  </a:lnTo>
                  <a:lnTo>
                    <a:pt x="1570763" y="176680"/>
                  </a:lnTo>
                  <a:lnTo>
                    <a:pt x="1564238" y="186017"/>
                  </a:lnTo>
                  <a:lnTo>
                    <a:pt x="1561538" y="198765"/>
                  </a:lnTo>
                  <a:lnTo>
                    <a:pt x="1564055" y="211512"/>
                  </a:lnTo>
                  <a:lnTo>
                    <a:pt x="1570305" y="220849"/>
                  </a:lnTo>
                  <a:close/>
                </a:path>
              </a:pathLst>
            </a:custGeom>
            <a:solidFill>
              <a:srgbClr val="000000"/>
            </a:solidFill>
          </p:spPr>
          <p:txBody>
            <a:bodyPr wrap="square" lIns="0" tIns="0" rIns="0" bIns="0" rtlCol="0"/>
            <a:lstStyle/>
            <a:p>
              <a:endParaRPr/>
            </a:p>
          </p:txBody>
        </p:sp>
        <p:pic>
          <p:nvPicPr>
            <p:cNvPr id="37" name="object 37"/>
            <p:cNvPicPr/>
            <p:nvPr/>
          </p:nvPicPr>
          <p:blipFill>
            <a:blip r:embed="rId10" cstate="print"/>
            <a:stretch>
              <a:fillRect/>
            </a:stretch>
          </p:blipFill>
          <p:spPr>
            <a:xfrm>
              <a:off x="10016576" y="6797139"/>
              <a:ext cx="2302036" cy="3489860"/>
            </a:xfrm>
            <a:prstGeom prst="rect">
              <a:avLst/>
            </a:prstGeom>
          </p:spPr>
        </p:pic>
        <p:sp>
          <p:nvSpPr>
            <p:cNvPr id="38" name="object 38"/>
            <p:cNvSpPr/>
            <p:nvPr/>
          </p:nvSpPr>
          <p:spPr>
            <a:xfrm>
              <a:off x="10974025" y="6840010"/>
              <a:ext cx="356235" cy="44450"/>
            </a:xfrm>
            <a:custGeom>
              <a:avLst/>
              <a:gdLst/>
              <a:ahLst/>
              <a:cxnLst/>
              <a:rect l="l" t="t" r="r" b="b"/>
              <a:pathLst>
                <a:path w="356234" h="44450">
                  <a:moveTo>
                    <a:pt x="333873" y="44169"/>
                  </a:moveTo>
                  <a:lnTo>
                    <a:pt x="22085" y="44169"/>
                  </a:lnTo>
                  <a:lnTo>
                    <a:pt x="13702" y="42545"/>
                  </a:lnTo>
                  <a:lnTo>
                    <a:pt x="6658" y="37999"/>
                  </a:lnTo>
                  <a:lnTo>
                    <a:pt x="1806" y="31016"/>
                  </a:lnTo>
                  <a:lnTo>
                    <a:pt x="0" y="22085"/>
                  </a:lnTo>
                  <a:lnTo>
                    <a:pt x="1806" y="13153"/>
                  </a:lnTo>
                  <a:lnTo>
                    <a:pt x="6658" y="6170"/>
                  </a:lnTo>
                  <a:lnTo>
                    <a:pt x="13702" y="1623"/>
                  </a:lnTo>
                  <a:lnTo>
                    <a:pt x="22085" y="0"/>
                  </a:lnTo>
                  <a:lnTo>
                    <a:pt x="333873" y="0"/>
                  </a:lnTo>
                  <a:lnTo>
                    <a:pt x="342256" y="1623"/>
                  </a:lnTo>
                  <a:lnTo>
                    <a:pt x="349300" y="6170"/>
                  </a:lnTo>
                  <a:lnTo>
                    <a:pt x="354151" y="13153"/>
                  </a:lnTo>
                  <a:lnTo>
                    <a:pt x="355958" y="22085"/>
                  </a:lnTo>
                  <a:lnTo>
                    <a:pt x="354151" y="31016"/>
                  </a:lnTo>
                  <a:lnTo>
                    <a:pt x="349300" y="37999"/>
                  </a:lnTo>
                  <a:lnTo>
                    <a:pt x="342256" y="42545"/>
                  </a:lnTo>
                  <a:lnTo>
                    <a:pt x="333873" y="44169"/>
                  </a:lnTo>
                  <a:close/>
                </a:path>
              </a:pathLst>
            </a:custGeom>
            <a:solidFill>
              <a:srgbClr val="606060"/>
            </a:solidFill>
          </p:spPr>
          <p:txBody>
            <a:bodyPr wrap="square" lIns="0" tIns="0" rIns="0" bIns="0" rtlCol="0"/>
            <a:lstStyle/>
            <a:p>
              <a:endParaRPr/>
            </a:p>
          </p:txBody>
        </p:sp>
        <p:pic>
          <p:nvPicPr>
            <p:cNvPr id="39" name="object 39"/>
            <p:cNvPicPr/>
            <p:nvPr/>
          </p:nvPicPr>
          <p:blipFill>
            <a:blip r:embed="rId11" cstate="print"/>
            <a:stretch>
              <a:fillRect/>
            </a:stretch>
          </p:blipFill>
          <p:spPr>
            <a:xfrm>
              <a:off x="11442985" y="6829617"/>
              <a:ext cx="65001" cy="64962"/>
            </a:xfrm>
            <a:prstGeom prst="rect">
              <a:avLst/>
            </a:prstGeom>
          </p:spPr>
        </p:pic>
        <p:sp>
          <p:nvSpPr>
            <p:cNvPr id="40" name="object 40"/>
            <p:cNvSpPr/>
            <p:nvPr/>
          </p:nvSpPr>
          <p:spPr>
            <a:xfrm>
              <a:off x="9826904" y="7338872"/>
              <a:ext cx="2676525" cy="1255395"/>
            </a:xfrm>
            <a:custGeom>
              <a:avLst/>
              <a:gdLst/>
              <a:ahLst/>
              <a:cxnLst/>
              <a:rect l="l" t="t" r="r" b="b"/>
              <a:pathLst>
                <a:path w="2676525"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76525" h="1255395">
                  <a:moveTo>
                    <a:pt x="28575" y="0"/>
                  </a:moveTo>
                  <a:lnTo>
                    <a:pt x="17538" y="2070"/>
                  </a:lnTo>
                  <a:lnTo>
                    <a:pt x="8445" y="7797"/>
                  </a:lnTo>
                  <a:lnTo>
                    <a:pt x="2273" y="16446"/>
                  </a:lnTo>
                  <a:lnTo>
                    <a:pt x="0" y="27279"/>
                  </a:lnTo>
                  <a:lnTo>
                    <a:pt x="0" y="189674"/>
                  </a:lnTo>
                  <a:lnTo>
                    <a:pt x="2273" y="200723"/>
                  </a:lnTo>
                  <a:lnTo>
                    <a:pt x="8445" y="209816"/>
                  </a:lnTo>
                  <a:lnTo>
                    <a:pt x="17538" y="215976"/>
                  </a:lnTo>
                  <a:lnTo>
                    <a:pt x="28575" y="218262"/>
                  </a:lnTo>
                  <a:lnTo>
                    <a:pt x="28575" y="0"/>
                  </a:lnTo>
                  <a:close/>
                </a:path>
                <a:path w="2676525" h="1255395">
                  <a:moveTo>
                    <a:pt x="2676182" y="525703"/>
                  </a:moveTo>
                  <a:lnTo>
                    <a:pt x="2671635" y="518998"/>
                  </a:lnTo>
                  <a:lnTo>
                    <a:pt x="2662542" y="512826"/>
                  </a:lnTo>
                  <a:lnTo>
                    <a:pt x="2651493" y="510552"/>
                  </a:lnTo>
                  <a:lnTo>
                    <a:pt x="2651493" y="1143228"/>
                  </a:lnTo>
                  <a:lnTo>
                    <a:pt x="2662542" y="1140955"/>
                  </a:lnTo>
                  <a:lnTo>
                    <a:pt x="2671635" y="1134783"/>
                  </a:lnTo>
                  <a:lnTo>
                    <a:pt x="2676182" y="1128090"/>
                  </a:lnTo>
                  <a:lnTo>
                    <a:pt x="2676182" y="525703"/>
                  </a:lnTo>
                  <a:close/>
                </a:path>
              </a:pathLst>
            </a:custGeom>
            <a:solidFill>
              <a:srgbClr val="B8B8B8"/>
            </a:solidFill>
          </p:spPr>
          <p:txBody>
            <a:bodyPr wrap="square" lIns="0" tIns="0" rIns="0" bIns="0" rtlCol="0"/>
            <a:lstStyle/>
            <a:p>
              <a:endParaRPr/>
            </a:p>
          </p:txBody>
        </p:sp>
        <p:sp>
          <p:nvSpPr>
            <p:cNvPr id="41" name="object 41"/>
            <p:cNvSpPr/>
            <p:nvPr/>
          </p:nvSpPr>
          <p:spPr>
            <a:xfrm>
              <a:off x="9855485" y="6637347"/>
              <a:ext cx="2623185" cy="3649979"/>
            </a:xfrm>
            <a:custGeom>
              <a:avLst/>
              <a:gdLst/>
              <a:ahLst/>
              <a:cxnLst/>
              <a:rect l="l" t="t" r="r" b="b"/>
              <a:pathLst>
                <a:path w="2623184" h="3649979">
                  <a:moveTo>
                    <a:pt x="26007" y="3649652"/>
                  </a:moveTo>
                  <a:lnTo>
                    <a:pt x="58" y="3649652"/>
                  </a:lnTo>
                  <a:lnTo>
                    <a:pt x="0" y="388436"/>
                  </a:lnTo>
                  <a:lnTo>
                    <a:pt x="1948" y="348975"/>
                  </a:lnTo>
                  <a:lnTo>
                    <a:pt x="7794" y="310489"/>
                  </a:lnTo>
                  <a:lnTo>
                    <a:pt x="16889" y="272814"/>
                  </a:lnTo>
                  <a:lnTo>
                    <a:pt x="32600" y="232988"/>
                  </a:lnTo>
                  <a:lnTo>
                    <a:pt x="52420" y="194888"/>
                  </a:lnTo>
                  <a:lnTo>
                    <a:pt x="86188" y="144445"/>
                  </a:lnTo>
                  <a:lnTo>
                    <a:pt x="114322" y="113023"/>
                  </a:lnTo>
                  <a:lnTo>
                    <a:pt x="121142" y="106974"/>
                  </a:lnTo>
                  <a:lnTo>
                    <a:pt x="134783" y="94388"/>
                  </a:lnTo>
                  <a:lnTo>
                    <a:pt x="183737" y="58200"/>
                  </a:lnTo>
                  <a:lnTo>
                    <a:pt x="230173" y="33673"/>
                  </a:lnTo>
                  <a:lnTo>
                    <a:pt x="280225" y="15381"/>
                  </a:lnTo>
                  <a:lnTo>
                    <a:pt x="333208" y="3949"/>
                  </a:lnTo>
                  <a:lnTo>
                    <a:pt x="388436" y="0"/>
                  </a:lnTo>
                  <a:lnTo>
                    <a:pt x="2235781" y="0"/>
                  </a:lnTo>
                  <a:lnTo>
                    <a:pt x="2290884" y="3824"/>
                  </a:lnTo>
                  <a:lnTo>
                    <a:pt x="2343618" y="15007"/>
                  </a:lnTo>
                  <a:lnTo>
                    <a:pt x="2373846" y="25982"/>
                  </a:lnTo>
                  <a:lnTo>
                    <a:pt x="388436" y="25982"/>
                  </a:lnTo>
                  <a:lnTo>
                    <a:pt x="339284" y="29294"/>
                  </a:lnTo>
                  <a:lnTo>
                    <a:pt x="292133" y="38943"/>
                  </a:lnTo>
                  <a:lnTo>
                    <a:pt x="247419" y="54502"/>
                  </a:lnTo>
                  <a:lnTo>
                    <a:pt x="205549" y="75541"/>
                  </a:lnTo>
                  <a:lnTo>
                    <a:pt x="167000" y="101632"/>
                  </a:lnTo>
                  <a:lnTo>
                    <a:pt x="132185" y="132347"/>
                  </a:lnTo>
                  <a:lnTo>
                    <a:pt x="101539" y="167257"/>
                  </a:lnTo>
                  <a:lnTo>
                    <a:pt x="75493" y="205934"/>
                  </a:lnTo>
                  <a:lnTo>
                    <a:pt x="54482" y="247948"/>
                  </a:lnTo>
                  <a:lnTo>
                    <a:pt x="38938" y="292872"/>
                  </a:lnTo>
                  <a:lnTo>
                    <a:pt x="29294" y="340278"/>
                  </a:lnTo>
                  <a:lnTo>
                    <a:pt x="26070" y="388436"/>
                  </a:lnTo>
                  <a:lnTo>
                    <a:pt x="26007" y="3649652"/>
                  </a:lnTo>
                  <a:close/>
                </a:path>
                <a:path w="2623184" h="3649979">
                  <a:moveTo>
                    <a:pt x="2622860" y="3649652"/>
                  </a:moveTo>
                  <a:lnTo>
                    <a:pt x="2596936" y="3649652"/>
                  </a:lnTo>
                  <a:lnTo>
                    <a:pt x="2596936" y="388436"/>
                  </a:lnTo>
                  <a:lnTo>
                    <a:pt x="2593625" y="339277"/>
                  </a:lnTo>
                  <a:lnTo>
                    <a:pt x="2583981" y="292120"/>
                  </a:lnTo>
                  <a:lnTo>
                    <a:pt x="2568436" y="247400"/>
                  </a:lnTo>
                  <a:lnTo>
                    <a:pt x="2547425" y="205549"/>
                  </a:lnTo>
                  <a:lnTo>
                    <a:pt x="2521380" y="166999"/>
                  </a:lnTo>
                  <a:lnTo>
                    <a:pt x="2490733" y="132185"/>
                  </a:lnTo>
                  <a:lnTo>
                    <a:pt x="2455919" y="101538"/>
                  </a:lnTo>
                  <a:lnTo>
                    <a:pt x="2417440" y="75541"/>
                  </a:lnTo>
                  <a:lnTo>
                    <a:pt x="2375500" y="54481"/>
                  </a:lnTo>
                  <a:lnTo>
                    <a:pt x="2330785" y="38937"/>
                  </a:lnTo>
                  <a:lnTo>
                    <a:pt x="2283634" y="29293"/>
                  </a:lnTo>
                  <a:lnTo>
                    <a:pt x="2234482" y="25982"/>
                  </a:lnTo>
                  <a:lnTo>
                    <a:pt x="2373846" y="25982"/>
                  </a:lnTo>
                  <a:lnTo>
                    <a:pt x="2439981" y="57701"/>
                  </a:lnTo>
                  <a:lnTo>
                    <a:pt x="2482613" y="88339"/>
                  </a:lnTo>
                  <a:lnTo>
                    <a:pt x="2519415" y="123558"/>
                  </a:lnTo>
                  <a:lnTo>
                    <a:pt x="2546270" y="155894"/>
                  </a:lnTo>
                  <a:lnTo>
                    <a:pt x="2572016" y="195070"/>
                  </a:lnTo>
                  <a:lnTo>
                    <a:pt x="2591049" y="232440"/>
                  </a:lnTo>
                  <a:lnTo>
                    <a:pt x="2606029" y="272814"/>
                  </a:lnTo>
                  <a:lnTo>
                    <a:pt x="2615123" y="310489"/>
                  </a:lnTo>
                  <a:lnTo>
                    <a:pt x="2620969" y="348488"/>
                  </a:lnTo>
                  <a:lnTo>
                    <a:pt x="2622918" y="388436"/>
                  </a:lnTo>
                  <a:lnTo>
                    <a:pt x="2622860" y="3649652"/>
                  </a:lnTo>
                  <a:close/>
                </a:path>
              </a:pathLst>
            </a:custGeom>
            <a:solidFill>
              <a:srgbClr val="E8E8E8"/>
            </a:solidFill>
          </p:spPr>
          <p:txBody>
            <a:bodyPr wrap="square" lIns="0" tIns="0" rIns="0" bIns="0" rtlCol="0"/>
            <a:lstStyle/>
            <a:p>
              <a:endParaRPr/>
            </a:p>
          </p:txBody>
        </p:sp>
      </p:grpSp>
      <p:sp>
        <p:nvSpPr>
          <p:cNvPr id="42" name="object 42"/>
          <p:cNvSpPr/>
          <p:nvPr/>
        </p:nvSpPr>
        <p:spPr>
          <a:xfrm>
            <a:off x="2261382" y="5267582"/>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43" name="object 43"/>
          <p:cNvSpPr txBox="1">
            <a:spLocks noGrp="1"/>
          </p:cNvSpPr>
          <p:nvPr>
            <p:ph type="title"/>
          </p:nvPr>
        </p:nvSpPr>
        <p:spPr>
          <a:prstGeom prst="rect">
            <a:avLst/>
          </a:prstGeom>
        </p:spPr>
        <p:txBody>
          <a:bodyPr vert="horz" wrap="square" lIns="0" tIns="1770216" rIns="0" bIns="0" rtlCol="0">
            <a:spAutoFit/>
          </a:bodyPr>
          <a:lstStyle/>
          <a:p>
            <a:pPr marL="595630" marR="5080">
              <a:lnSpc>
                <a:spcPts val="7630"/>
              </a:lnSpc>
              <a:spcBef>
                <a:spcPts val="1050"/>
              </a:spcBef>
            </a:pPr>
            <a:r>
              <a:rPr spc="-330" dirty="0"/>
              <a:t>THANKS</a:t>
            </a:r>
            <a:r>
              <a:rPr spc="10" dirty="0"/>
              <a:t> </a:t>
            </a:r>
            <a:r>
              <a:rPr spc="-425" dirty="0"/>
              <a:t>FOR </a:t>
            </a:r>
            <a:r>
              <a:rPr spc="-455" dirty="0"/>
              <a:t>WATCHING</a:t>
            </a:r>
          </a:p>
        </p:txBody>
      </p:sp>
      <p:sp>
        <p:nvSpPr>
          <p:cNvPr id="44" name="object 44"/>
          <p:cNvSpPr txBox="1"/>
          <p:nvPr/>
        </p:nvSpPr>
        <p:spPr>
          <a:xfrm>
            <a:off x="2261382" y="5734099"/>
            <a:ext cx="6153785" cy="1213474"/>
          </a:xfrm>
          <a:prstGeom prst="rect">
            <a:avLst/>
          </a:prstGeom>
        </p:spPr>
        <p:txBody>
          <a:bodyPr vert="horz" wrap="square" lIns="0" tIns="226695" rIns="0" bIns="0" rtlCol="0">
            <a:spAutoFit/>
          </a:bodyPr>
          <a:lstStyle/>
          <a:p>
            <a:pPr marL="12700">
              <a:lnSpc>
                <a:spcPct val="100000"/>
              </a:lnSpc>
              <a:spcBef>
                <a:spcPts val="1785"/>
              </a:spcBef>
            </a:pPr>
            <a:r>
              <a:rPr lang="en-US" sz="3050" b="1" spc="-45">
                <a:solidFill>
                  <a:srgbClr val="FFFFFF"/>
                </a:solidFill>
                <a:latin typeface="Times New Roman" panose="02020603050405020304" pitchFamily="18" charset="0"/>
                <a:cs typeface="Times New Roman" panose="02020603050405020304" pitchFamily="18" charset="0"/>
              </a:rPr>
              <a:t>LỜI CẢM ƠN</a:t>
            </a:r>
            <a:r>
              <a:rPr sz="3050" b="1" spc="-20">
                <a:solidFill>
                  <a:srgbClr val="FFFFFF"/>
                </a:solidFill>
                <a:latin typeface="Times New Roman" panose="02020603050405020304" pitchFamily="18" charset="0"/>
                <a:cs typeface="Times New Roman" panose="02020603050405020304" pitchFamily="18" charset="0"/>
              </a:rPr>
              <a:t>.</a:t>
            </a:r>
            <a:endParaRPr sz="3050">
              <a:latin typeface="Times New Roman" panose="02020603050405020304" pitchFamily="18" charset="0"/>
              <a:cs typeface="Times New Roman" panose="02020603050405020304" pitchFamily="18" charset="0"/>
            </a:endParaRPr>
          </a:p>
          <a:p>
            <a:pPr marL="12700" marR="5080">
              <a:lnSpc>
                <a:spcPct val="114599"/>
              </a:lnSpc>
              <a:spcBef>
                <a:spcPts val="900"/>
              </a:spcBef>
            </a:pPr>
            <a:r>
              <a:rPr lang="en-US" sz="2400">
                <a:solidFill>
                  <a:srgbClr val="FFFFFF"/>
                </a:solidFill>
                <a:latin typeface="Times New Roman" panose="02020603050405020304" pitchFamily="18" charset="0"/>
                <a:cs typeface="Times New Roman" panose="02020603050405020304" pitchFamily="18" charset="0"/>
              </a:rPr>
              <a:t>Cảm ơn thầy cô và các bạn đã lắng nghe</a:t>
            </a:r>
            <a:r>
              <a:rPr sz="2400" spc="-20">
                <a:solidFill>
                  <a:srgbClr val="FFFFFF"/>
                </a:solidFill>
                <a:latin typeface="Times New Roman" panose="02020603050405020304" pitchFamily="18" charset="0"/>
                <a:cs typeface="Times New Roman" panose="02020603050405020304" pitchFamily="18" charset="0"/>
              </a:rPr>
              <a:t>.</a:t>
            </a:r>
            <a:endParaRPr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94761" y="2554995"/>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12725400" y="359046"/>
            <a:ext cx="4832203" cy="9568908"/>
            <a:chOff x="14279766" y="1952163"/>
            <a:chExt cx="2731135" cy="5408295"/>
          </a:xfrm>
        </p:grpSpPr>
        <p:sp>
          <p:nvSpPr>
            <p:cNvPr id="6" name="object 6"/>
            <p:cNvSpPr/>
            <p:nvPr/>
          </p:nvSpPr>
          <p:spPr>
            <a:xfrm>
              <a:off x="14335441" y="1978674"/>
              <a:ext cx="2623820" cy="5356860"/>
            </a:xfrm>
            <a:custGeom>
              <a:avLst/>
              <a:gdLst/>
              <a:ahLst/>
              <a:cxnLst/>
              <a:rect l="l" t="t" r="r" b="b"/>
              <a:pathLst>
                <a:path w="2623819" h="5356859">
                  <a:moveTo>
                    <a:pt x="2253420" y="5356509"/>
                  </a:moveTo>
                  <a:lnTo>
                    <a:pt x="369826" y="5356509"/>
                  </a:lnTo>
                  <a:lnTo>
                    <a:pt x="323458" y="5353626"/>
                  </a:lnTo>
                  <a:lnTo>
                    <a:pt x="278803" y="5345208"/>
                  </a:lnTo>
                  <a:lnTo>
                    <a:pt x="236208" y="5331602"/>
                  </a:lnTo>
                  <a:lnTo>
                    <a:pt x="196020" y="5313156"/>
                  </a:lnTo>
                  <a:lnTo>
                    <a:pt x="158587" y="5290217"/>
                  </a:lnTo>
                  <a:lnTo>
                    <a:pt x="124256" y="5263134"/>
                  </a:lnTo>
                  <a:lnTo>
                    <a:pt x="93375" y="5232253"/>
                  </a:lnTo>
                  <a:lnTo>
                    <a:pt x="66292" y="5197922"/>
                  </a:lnTo>
                  <a:lnTo>
                    <a:pt x="43353" y="5160489"/>
                  </a:lnTo>
                  <a:lnTo>
                    <a:pt x="24907" y="5120301"/>
                  </a:lnTo>
                  <a:lnTo>
                    <a:pt x="11301" y="5077706"/>
                  </a:lnTo>
                  <a:lnTo>
                    <a:pt x="2883" y="5033051"/>
                  </a:lnTo>
                  <a:lnTo>
                    <a:pt x="0" y="4986684"/>
                  </a:lnTo>
                  <a:lnTo>
                    <a:pt x="0" y="369825"/>
                  </a:lnTo>
                  <a:lnTo>
                    <a:pt x="2883" y="323458"/>
                  </a:lnTo>
                  <a:lnTo>
                    <a:pt x="11301" y="278803"/>
                  </a:lnTo>
                  <a:lnTo>
                    <a:pt x="24907" y="236208"/>
                  </a:lnTo>
                  <a:lnTo>
                    <a:pt x="43353" y="196020"/>
                  </a:lnTo>
                  <a:lnTo>
                    <a:pt x="66292" y="158587"/>
                  </a:lnTo>
                  <a:lnTo>
                    <a:pt x="93375" y="124256"/>
                  </a:lnTo>
                  <a:lnTo>
                    <a:pt x="124256" y="93375"/>
                  </a:lnTo>
                  <a:lnTo>
                    <a:pt x="158587" y="66292"/>
                  </a:lnTo>
                  <a:lnTo>
                    <a:pt x="196020" y="43353"/>
                  </a:lnTo>
                  <a:lnTo>
                    <a:pt x="236208" y="24907"/>
                  </a:lnTo>
                  <a:lnTo>
                    <a:pt x="278803" y="11301"/>
                  </a:lnTo>
                  <a:lnTo>
                    <a:pt x="323458" y="2883"/>
                  </a:lnTo>
                  <a:lnTo>
                    <a:pt x="369826" y="0"/>
                  </a:lnTo>
                  <a:lnTo>
                    <a:pt x="2253420" y="0"/>
                  </a:lnTo>
                  <a:lnTo>
                    <a:pt x="2299787" y="2883"/>
                  </a:lnTo>
                  <a:lnTo>
                    <a:pt x="2344442" y="11301"/>
                  </a:lnTo>
                  <a:lnTo>
                    <a:pt x="2387037" y="24907"/>
                  </a:lnTo>
                  <a:lnTo>
                    <a:pt x="2427225" y="43353"/>
                  </a:lnTo>
                  <a:lnTo>
                    <a:pt x="2464658" y="66292"/>
                  </a:lnTo>
                  <a:lnTo>
                    <a:pt x="2498989" y="93375"/>
                  </a:lnTo>
                  <a:lnTo>
                    <a:pt x="2529870" y="124256"/>
                  </a:lnTo>
                  <a:lnTo>
                    <a:pt x="2539553" y="136531"/>
                  </a:lnTo>
                  <a:lnTo>
                    <a:pt x="356571" y="136531"/>
                  </a:lnTo>
                  <a:lnTo>
                    <a:pt x="306474" y="142316"/>
                  </a:lnTo>
                  <a:lnTo>
                    <a:pt x="260459" y="158790"/>
                  </a:lnTo>
                  <a:lnTo>
                    <a:pt x="219846" y="184633"/>
                  </a:lnTo>
                  <a:lnTo>
                    <a:pt x="185958" y="218521"/>
                  </a:lnTo>
                  <a:lnTo>
                    <a:pt x="160116" y="259133"/>
                  </a:lnTo>
                  <a:lnTo>
                    <a:pt x="143641" y="305149"/>
                  </a:lnTo>
                  <a:lnTo>
                    <a:pt x="137856" y="355245"/>
                  </a:lnTo>
                  <a:lnTo>
                    <a:pt x="137856" y="5007893"/>
                  </a:lnTo>
                  <a:lnTo>
                    <a:pt x="143641" y="5057989"/>
                  </a:lnTo>
                  <a:lnTo>
                    <a:pt x="160116" y="5104004"/>
                  </a:lnTo>
                  <a:lnTo>
                    <a:pt x="185958" y="5144617"/>
                  </a:lnTo>
                  <a:lnTo>
                    <a:pt x="219846" y="5178505"/>
                  </a:lnTo>
                  <a:lnTo>
                    <a:pt x="260459" y="5204347"/>
                  </a:lnTo>
                  <a:lnTo>
                    <a:pt x="306474" y="5220821"/>
                  </a:lnTo>
                  <a:lnTo>
                    <a:pt x="356571" y="5226606"/>
                  </a:lnTo>
                  <a:lnTo>
                    <a:pt x="2534324" y="5226606"/>
                  </a:lnTo>
                  <a:lnTo>
                    <a:pt x="2529870" y="5232253"/>
                  </a:lnTo>
                  <a:lnTo>
                    <a:pt x="2498989" y="5263134"/>
                  </a:lnTo>
                  <a:lnTo>
                    <a:pt x="2464658" y="5290217"/>
                  </a:lnTo>
                  <a:lnTo>
                    <a:pt x="2427225" y="5313156"/>
                  </a:lnTo>
                  <a:lnTo>
                    <a:pt x="2387037" y="5331602"/>
                  </a:lnTo>
                  <a:lnTo>
                    <a:pt x="2344442" y="5345208"/>
                  </a:lnTo>
                  <a:lnTo>
                    <a:pt x="2299787" y="5353626"/>
                  </a:lnTo>
                  <a:lnTo>
                    <a:pt x="2253420" y="5356509"/>
                  </a:lnTo>
                  <a:close/>
                </a:path>
                <a:path w="2623819" h="5356859">
                  <a:moveTo>
                    <a:pt x="1861059" y="319455"/>
                  </a:moveTo>
                  <a:lnTo>
                    <a:pt x="764836" y="319455"/>
                  </a:lnTo>
                  <a:lnTo>
                    <a:pt x="717055" y="309700"/>
                  </a:lnTo>
                  <a:lnTo>
                    <a:pt x="677848" y="283168"/>
                  </a:lnTo>
                  <a:lnTo>
                    <a:pt x="651317" y="243961"/>
                  </a:lnTo>
                  <a:lnTo>
                    <a:pt x="641562" y="196180"/>
                  </a:lnTo>
                  <a:lnTo>
                    <a:pt x="641562" y="136531"/>
                  </a:lnTo>
                  <a:lnTo>
                    <a:pt x="1984334" y="136531"/>
                  </a:lnTo>
                  <a:lnTo>
                    <a:pt x="1984334" y="169669"/>
                  </a:lnTo>
                  <a:lnTo>
                    <a:pt x="1626438" y="169669"/>
                  </a:lnTo>
                  <a:lnTo>
                    <a:pt x="1613991" y="172237"/>
                  </a:lnTo>
                  <a:lnTo>
                    <a:pt x="1603407" y="179279"/>
                  </a:lnTo>
                  <a:lnTo>
                    <a:pt x="1602712" y="180273"/>
                  </a:lnTo>
                  <a:lnTo>
                    <a:pt x="1137314" y="180273"/>
                  </a:lnTo>
                  <a:lnTo>
                    <a:pt x="1128760" y="181930"/>
                  </a:lnTo>
                  <a:lnTo>
                    <a:pt x="1121573" y="186569"/>
                  </a:lnTo>
                  <a:lnTo>
                    <a:pt x="1116623" y="193694"/>
                  </a:lnTo>
                  <a:lnTo>
                    <a:pt x="1114780" y="202807"/>
                  </a:lnTo>
                  <a:lnTo>
                    <a:pt x="1116623" y="211920"/>
                  </a:lnTo>
                  <a:lnTo>
                    <a:pt x="1121573" y="219045"/>
                  </a:lnTo>
                  <a:lnTo>
                    <a:pt x="1128760" y="223685"/>
                  </a:lnTo>
                  <a:lnTo>
                    <a:pt x="1137314" y="225341"/>
                  </a:lnTo>
                  <a:lnTo>
                    <a:pt x="1602244" y="225341"/>
                  </a:lnTo>
                  <a:lnTo>
                    <a:pt x="1602910" y="226336"/>
                  </a:lnTo>
                  <a:lnTo>
                    <a:pt x="1613431" y="233378"/>
                  </a:lnTo>
                  <a:lnTo>
                    <a:pt x="1626438" y="235946"/>
                  </a:lnTo>
                  <a:lnTo>
                    <a:pt x="1976215" y="235946"/>
                  </a:lnTo>
                  <a:lnTo>
                    <a:pt x="1974579" y="243961"/>
                  </a:lnTo>
                  <a:lnTo>
                    <a:pt x="1948047" y="283168"/>
                  </a:lnTo>
                  <a:lnTo>
                    <a:pt x="1908841" y="309700"/>
                  </a:lnTo>
                  <a:lnTo>
                    <a:pt x="1861059" y="319455"/>
                  </a:lnTo>
                  <a:close/>
                </a:path>
                <a:path w="2623819" h="5356859">
                  <a:moveTo>
                    <a:pt x="2534324" y="5226606"/>
                  </a:moveTo>
                  <a:lnTo>
                    <a:pt x="2269326" y="5226606"/>
                  </a:lnTo>
                  <a:lnTo>
                    <a:pt x="2319422" y="5220821"/>
                  </a:lnTo>
                  <a:lnTo>
                    <a:pt x="2365437" y="5204347"/>
                  </a:lnTo>
                  <a:lnTo>
                    <a:pt x="2406050" y="5178505"/>
                  </a:lnTo>
                  <a:lnTo>
                    <a:pt x="2439938" y="5144617"/>
                  </a:lnTo>
                  <a:lnTo>
                    <a:pt x="2465780" y="5104004"/>
                  </a:lnTo>
                  <a:lnTo>
                    <a:pt x="2482254" y="5057989"/>
                  </a:lnTo>
                  <a:lnTo>
                    <a:pt x="2488039" y="5007893"/>
                  </a:lnTo>
                  <a:lnTo>
                    <a:pt x="2486715" y="5007893"/>
                  </a:lnTo>
                  <a:lnTo>
                    <a:pt x="2486715" y="355245"/>
                  </a:lnTo>
                  <a:lnTo>
                    <a:pt x="2480930" y="305149"/>
                  </a:lnTo>
                  <a:lnTo>
                    <a:pt x="2464455" y="259133"/>
                  </a:lnTo>
                  <a:lnTo>
                    <a:pt x="2438613" y="218521"/>
                  </a:lnTo>
                  <a:lnTo>
                    <a:pt x="2404724" y="184633"/>
                  </a:lnTo>
                  <a:lnTo>
                    <a:pt x="2364111" y="158790"/>
                  </a:lnTo>
                  <a:lnTo>
                    <a:pt x="2318096" y="142316"/>
                  </a:lnTo>
                  <a:lnTo>
                    <a:pt x="2268000" y="136531"/>
                  </a:lnTo>
                  <a:lnTo>
                    <a:pt x="2539553" y="136531"/>
                  </a:lnTo>
                  <a:lnTo>
                    <a:pt x="2579892" y="196020"/>
                  </a:lnTo>
                  <a:lnTo>
                    <a:pt x="2598338" y="236208"/>
                  </a:lnTo>
                  <a:lnTo>
                    <a:pt x="2611944" y="278803"/>
                  </a:lnTo>
                  <a:lnTo>
                    <a:pt x="2620362" y="323458"/>
                  </a:lnTo>
                  <a:lnTo>
                    <a:pt x="2623245" y="369825"/>
                  </a:lnTo>
                  <a:lnTo>
                    <a:pt x="2623245" y="4986684"/>
                  </a:lnTo>
                  <a:lnTo>
                    <a:pt x="2620362" y="5033051"/>
                  </a:lnTo>
                  <a:lnTo>
                    <a:pt x="2611944" y="5077706"/>
                  </a:lnTo>
                  <a:lnTo>
                    <a:pt x="2598338" y="5120301"/>
                  </a:lnTo>
                  <a:lnTo>
                    <a:pt x="2579892" y="5160489"/>
                  </a:lnTo>
                  <a:lnTo>
                    <a:pt x="2556953" y="5197922"/>
                  </a:lnTo>
                  <a:lnTo>
                    <a:pt x="2534324" y="5226606"/>
                  </a:lnTo>
                  <a:close/>
                </a:path>
                <a:path w="2623819" h="5356859">
                  <a:moveTo>
                    <a:pt x="1976215" y="235946"/>
                  </a:moveTo>
                  <a:lnTo>
                    <a:pt x="1626438" y="235946"/>
                  </a:lnTo>
                  <a:lnTo>
                    <a:pt x="1639445" y="233378"/>
                  </a:lnTo>
                  <a:lnTo>
                    <a:pt x="1649967" y="226336"/>
                  </a:lnTo>
                  <a:lnTo>
                    <a:pt x="1657009" y="215814"/>
                  </a:lnTo>
                  <a:lnTo>
                    <a:pt x="1659578" y="202807"/>
                  </a:lnTo>
                  <a:lnTo>
                    <a:pt x="1657009" y="189800"/>
                  </a:lnTo>
                  <a:lnTo>
                    <a:pt x="1649967" y="179279"/>
                  </a:lnTo>
                  <a:lnTo>
                    <a:pt x="1639445" y="172237"/>
                  </a:lnTo>
                  <a:lnTo>
                    <a:pt x="1626438" y="169669"/>
                  </a:lnTo>
                  <a:lnTo>
                    <a:pt x="1984334" y="169669"/>
                  </a:lnTo>
                  <a:lnTo>
                    <a:pt x="1984334" y="196180"/>
                  </a:lnTo>
                  <a:lnTo>
                    <a:pt x="1976215" y="235946"/>
                  </a:lnTo>
                  <a:close/>
                </a:path>
                <a:path w="2623819" h="5356859">
                  <a:moveTo>
                    <a:pt x="1602244" y="225341"/>
                  </a:moveTo>
                  <a:lnTo>
                    <a:pt x="1455443" y="225341"/>
                  </a:lnTo>
                  <a:lnTo>
                    <a:pt x="1463997" y="223685"/>
                  </a:lnTo>
                  <a:lnTo>
                    <a:pt x="1471184" y="219045"/>
                  </a:lnTo>
                  <a:lnTo>
                    <a:pt x="1476134" y="211920"/>
                  </a:lnTo>
                  <a:lnTo>
                    <a:pt x="1477977" y="202807"/>
                  </a:lnTo>
                  <a:lnTo>
                    <a:pt x="1476134" y="193694"/>
                  </a:lnTo>
                  <a:lnTo>
                    <a:pt x="1471184" y="186569"/>
                  </a:lnTo>
                  <a:lnTo>
                    <a:pt x="1463997" y="181930"/>
                  </a:lnTo>
                  <a:lnTo>
                    <a:pt x="1455443" y="180273"/>
                  </a:lnTo>
                  <a:lnTo>
                    <a:pt x="1602712" y="180273"/>
                  </a:lnTo>
                  <a:lnTo>
                    <a:pt x="1596054" y="189800"/>
                  </a:lnTo>
                  <a:lnTo>
                    <a:pt x="1593300" y="202807"/>
                  </a:lnTo>
                  <a:lnTo>
                    <a:pt x="1595868" y="215814"/>
                  </a:lnTo>
                  <a:lnTo>
                    <a:pt x="1602244" y="225341"/>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extLst>
                <a:ext uri="{28A0092B-C50C-407E-A947-70E740481C1C}">
                  <a14:useLocalDpi xmlns:a14="http://schemas.microsoft.com/office/drawing/2010/main" val="0"/>
                </a:ext>
              </a:extLst>
            </a:blip>
            <a:srcRect/>
            <a:stretch/>
          </p:blipFill>
          <p:spPr>
            <a:xfrm>
              <a:off x="14460274" y="2101586"/>
              <a:ext cx="2370118" cy="5138794"/>
            </a:xfrm>
            <a:prstGeom prst="rect">
              <a:avLst/>
            </a:prstGeom>
          </p:spPr>
        </p:pic>
        <p:sp>
          <p:nvSpPr>
            <p:cNvPr id="8" name="object 8"/>
            <p:cNvSpPr/>
            <p:nvPr/>
          </p:nvSpPr>
          <p:spPr>
            <a:xfrm>
              <a:off x="15450222" y="2158947"/>
              <a:ext cx="363220" cy="45085"/>
            </a:xfrm>
            <a:custGeom>
              <a:avLst/>
              <a:gdLst/>
              <a:ahLst/>
              <a:cxnLst/>
              <a:rect l="l" t="t" r="r" b="b"/>
              <a:pathLst>
                <a:path w="363219" h="45085">
                  <a:moveTo>
                    <a:pt x="340663" y="45068"/>
                  </a:moveTo>
                  <a:lnTo>
                    <a:pt x="22534" y="45068"/>
                  </a:lnTo>
                  <a:lnTo>
                    <a:pt x="13980" y="43411"/>
                  </a:lnTo>
                  <a:lnTo>
                    <a:pt x="6793" y="38772"/>
                  </a:lnTo>
                  <a:lnTo>
                    <a:pt x="1843" y="31647"/>
                  </a:lnTo>
                  <a:lnTo>
                    <a:pt x="0" y="22534"/>
                  </a:lnTo>
                  <a:lnTo>
                    <a:pt x="1843" y="13421"/>
                  </a:lnTo>
                  <a:lnTo>
                    <a:pt x="6793" y="6296"/>
                  </a:lnTo>
                  <a:lnTo>
                    <a:pt x="13980" y="1656"/>
                  </a:lnTo>
                  <a:lnTo>
                    <a:pt x="22534" y="0"/>
                  </a:lnTo>
                  <a:lnTo>
                    <a:pt x="340663" y="0"/>
                  </a:lnTo>
                  <a:lnTo>
                    <a:pt x="349217" y="1656"/>
                  </a:lnTo>
                  <a:lnTo>
                    <a:pt x="356403" y="6296"/>
                  </a:lnTo>
                  <a:lnTo>
                    <a:pt x="361353" y="13421"/>
                  </a:lnTo>
                  <a:lnTo>
                    <a:pt x="363197" y="22534"/>
                  </a:lnTo>
                  <a:lnTo>
                    <a:pt x="361353" y="31647"/>
                  </a:lnTo>
                  <a:lnTo>
                    <a:pt x="356403" y="38772"/>
                  </a:lnTo>
                  <a:lnTo>
                    <a:pt x="349217" y="43411"/>
                  </a:lnTo>
                  <a:lnTo>
                    <a:pt x="340663" y="45068"/>
                  </a:lnTo>
                  <a:close/>
                </a:path>
              </a:pathLst>
            </a:custGeom>
            <a:solidFill>
              <a:srgbClr val="606060"/>
            </a:solidFill>
          </p:spPr>
          <p:txBody>
            <a:bodyPr wrap="square" lIns="0" tIns="0" rIns="0" bIns="0" rtlCol="0"/>
            <a:lstStyle/>
            <a:p>
              <a:endParaRPr/>
            </a:p>
          </p:txBody>
        </p:sp>
        <p:pic>
          <p:nvPicPr>
            <p:cNvPr id="9" name="object 9"/>
            <p:cNvPicPr/>
            <p:nvPr/>
          </p:nvPicPr>
          <p:blipFill>
            <a:blip r:embed="rId3" cstate="print"/>
            <a:stretch>
              <a:fillRect/>
            </a:stretch>
          </p:blipFill>
          <p:spPr>
            <a:xfrm>
              <a:off x="15928719" y="2148343"/>
              <a:ext cx="66322" cy="66283"/>
            </a:xfrm>
            <a:prstGeom prst="rect">
              <a:avLst/>
            </a:prstGeom>
          </p:spPr>
        </p:pic>
        <p:sp>
          <p:nvSpPr>
            <p:cNvPr id="10" name="object 10"/>
            <p:cNvSpPr/>
            <p:nvPr/>
          </p:nvSpPr>
          <p:spPr>
            <a:xfrm>
              <a:off x="14279766" y="2667964"/>
              <a:ext cx="2731135" cy="1280795"/>
            </a:xfrm>
            <a:custGeom>
              <a:avLst/>
              <a:gdLst/>
              <a:ahLst/>
              <a:cxnLst/>
              <a:rect l="l" t="t" r="r" b="b"/>
              <a:pathLst>
                <a:path w="2731134" h="1280795">
                  <a:moveTo>
                    <a:pt x="29159" y="877506"/>
                  </a:moveTo>
                  <a:lnTo>
                    <a:pt x="17894" y="879817"/>
                  </a:lnTo>
                  <a:lnTo>
                    <a:pt x="8610" y="886117"/>
                  </a:lnTo>
                  <a:lnTo>
                    <a:pt x="2311" y="895400"/>
                  </a:lnTo>
                  <a:lnTo>
                    <a:pt x="0" y="906665"/>
                  </a:lnTo>
                  <a:lnTo>
                    <a:pt x="0" y="1251305"/>
                  </a:lnTo>
                  <a:lnTo>
                    <a:pt x="2311" y="1262570"/>
                  </a:lnTo>
                  <a:lnTo>
                    <a:pt x="8610" y="1271854"/>
                  </a:lnTo>
                  <a:lnTo>
                    <a:pt x="17894" y="1278153"/>
                  </a:lnTo>
                  <a:lnTo>
                    <a:pt x="29159" y="1280464"/>
                  </a:lnTo>
                  <a:lnTo>
                    <a:pt x="29159" y="877506"/>
                  </a:lnTo>
                  <a:close/>
                </a:path>
                <a:path w="2731134" h="1280795">
                  <a:moveTo>
                    <a:pt x="29159" y="388378"/>
                  </a:moveTo>
                  <a:lnTo>
                    <a:pt x="17894" y="390486"/>
                  </a:lnTo>
                  <a:lnTo>
                    <a:pt x="8610" y="396328"/>
                  </a:lnTo>
                  <a:lnTo>
                    <a:pt x="2311" y="405155"/>
                  </a:lnTo>
                  <a:lnTo>
                    <a:pt x="0" y="416217"/>
                  </a:lnTo>
                  <a:lnTo>
                    <a:pt x="0" y="760857"/>
                  </a:lnTo>
                  <a:lnTo>
                    <a:pt x="2311" y="772121"/>
                  </a:lnTo>
                  <a:lnTo>
                    <a:pt x="8610" y="781405"/>
                  </a:lnTo>
                  <a:lnTo>
                    <a:pt x="17894" y="787704"/>
                  </a:lnTo>
                  <a:lnTo>
                    <a:pt x="29159" y="790016"/>
                  </a:lnTo>
                  <a:lnTo>
                    <a:pt x="29159" y="388378"/>
                  </a:lnTo>
                  <a:close/>
                </a:path>
                <a:path w="2731134" h="1280795">
                  <a:moveTo>
                    <a:pt x="29159" y="0"/>
                  </a:moveTo>
                  <a:lnTo>
                    <a:pt x="17894" y="2108"/>
                  </a:lnTo>
                  <a:lnTo>
                    <a:pt x="8610" y="7950"/>
                  </a:lnTo>
                  <a:lnTo>
                    <a:pt x="2311" y="16776"/>
                  </a:lnTo>
                  <a:lnTo>
                    <a:pt x="0" y="27838"/>
                  </a:lnTo>
                  <a:lnTo>
                    <a:pt x="0" y="193522"/>
                  </a:lnTo>
                  <a:lnTo>
                    <a:pt x="2311" y="204787"/>
                  </a:lnTo>
                  <a:lnTo>
                    <a:pt x="8610" y="214071"/>
                  </a:lnTo>
                  <a:lnTo>
                    <a:pt x="17894" y="220370"/>
                  </a:lnTo>
                  <a:lnTo>
                    <a:pt x="29159" y="222681"/>
                  </a:lnTo>
                  <a:lnTo>
                    <a:pt x="29159" y="0"/>
                  </a:lnTo>
                  <a:close/>
                </a:path>
                <a:path w="2731134" h="1280795">
                  <a:moveTo>
                    <a:pt x="2730614" y="536384"/>
                  </a:moveTo>
                  <a:lnTo>
                    <a:pt x="2725966" y="529551"/>
                  </a:lnTo>
                  <a:lnTo>
                    <a:pt x="2716695" y="523252"/>
                  </a:lnTo>
                  <a:lnTo>
                    <a:pt x="2705430" y="520928"/>
                  </a:lnTo>
                  <a:lnTo>
                    <a:pt x="2705430" y="1166469"/>
                  </a:lnTo>
                  <a:lnTo>
                    <a:pt x="2716695" y="1164158"/>
                  </a:lnTo>
                  <a:lnTo>
                    <a:pt x="2725966" y="1157859"/>
                  </a:lnTo>
                  <a:lnTo>
                    <a:pt x="2730614" y="1151026"/>
                  </a:lnTo>
                  <a:lnTo>
                    <a:pt x="2730614" y="536384"/>
                  </a:lnTo>
                  <a:close/>
                </a:path>
              </a:pathLst>
            </a:custGeom>
            <a:solidFill>
              <a:srgbClr val="B8B8B8"/>
            </a:solidFill>
          </p:spPr>
          <p:txBody>
            <a:bodyPr wrap="square" lIns="0" tIns="0" rIns="0" bIns="0" rtlCol="0"/>
            <a:lstStyle/>
            <a:p>
              <a:endParaRPr/>
            </a:p>
          </p:txBody>
        </p:sp>
        <p:sp>
          <p:nvSpPr>
            <p:cNvPr id="11" name="object 11"/>
            <p:cNvSpPr/>
            <p:nvPr/>
          </p:nvSpPr>
          <p:spPr>
            <a:xfrm>
              <a:off x="14308930" y="1952163"/>
              <a:ext cx="2676525" cy="5408295"/>
            </a:xfrm>
            <a:custGeom>
              <a:avLst/>
              <a:gdLst/>
              <a:ahLst/>
              <a:cxnLst/>
              <a:rect l="l" t="t" r="r" b="b"/>
              <a:pathLst>
                <a:path w="2676525" h="5408295">
                  <a:moveTo>
                    <a:pt x="2302863" y="5408206"/>
                  </a:moveTo>
                  <a:lnTo>
                    <a:pt x="373404" y="5408206"/>
                  </a:lnTo>
                  <a:lnTo>
                    <a:pt x="350148" y="5406862"/>
                  </a:lnTo>
                  <a:lnTo>
                    <a:pt x="305516" y="5399054"/>
                  </a:lnTo>
                  <a:lnTo>
                    <a:pt x="262739" y="5386406"/>
                  </a:lnTo>
                  <a:lnTo>
                    <a:pt x="222115" y="5369216"/>
                  </a:lnTo>
                  <a:lnTo>
                    <a:pt x="183943" y="5347783"/>
                  </a:lnTo>
                  <a:lnTo>
                    <a:pt x="148522" y="5322405"/>
                  </a:lnTo>
                  <a:lnTo>
                    <a:pt x="116150" y="5293380"/>
                  </a:lnTo>
                  <a:lnTo>
                    <a:pt x="87126" y="5261008"/>
                  </a:lnTo>
                  <a:lnTo>
                    <a:pt x="61748" y="5225587"/>
                  </a:lnTo>
                  <a:lnTo>
                    <a:pt x="40315" y="5187416"/>
                  </a:lnTo>
                  <a:lnTo>
                    <a:pt x="23125" y="5146792"/>
                  </a:lnTo>
                  <a:lnTo>
                    <a:pt x="10476" y="5104015"/>
                  </a:lnTo>
                  <a:lnTo>
                    <a:pt x="2668" y="5059383"/>
                  </a:lnTo>
                  <a:lnTo>
                    <a:pt x="76" y="5014520"/>
                  </a:lnTo>
                  <a:lnTo>
                    <a:pt x="0" y="396336"/>
                  </a:lnTo>
                  <a:lnTo>
                    <a:pt x="497" y="376267"/>
                  </a:lnTo>
                  <a:lnTo>
                    <a:pt x="4507" y="335941"/>
                  </a:lnTo>
                  <a:lnTo>
                    <a:pt x="12095" y="297583"/>
                  </a:lnTo>
                  <a:lnTo>
                    <a:pt x="27505" y="251189"/>
                  </a:lnTo>
                  <a:lnTo>
                    <a:pt x="43970" y="215855"/>
                  </a:lnTo>
                  <a:lnTo>
                    <a:pt x="63315" y="182924"/>
                  </a:lnTo>
                  <a:lnTo>
                    <a:pt x="87941" y="147383"/>
                  </a:lnTo>
                  <a:lnTo>
                    <a:pt x="116648" y="115321"/>
                  </a:lnTo>
                  <a:lnTo>
                    <a:pt x="123607" y="109149"/>
                  </a:lnTo>
                  <a:lnTo>
                    <a:pt x="137524" y="96308"/>
                  </a:lnTo>
                  <a:lnTo>
                    <a:pt x="187474" y="59384"/>
                  </a:lnTo>
                  <a:lnTo>
                    <a:pt x="234854" y="34357"/>
                  </a:lnTo>
                  <a:lnTo>
                    <a:pt x="285924" y="15694"/>
                  </a:lnTo>
                  <a:lnTo>
                    <a:pt x="339985" y="4029"/>
                  </a:lnTo>
                  <a:lnTo>
                    <a:pt x="396333" y="0"/>
                  </a:lnTo>
                  <a:lnTo>
                    <a:pt x="2281258" y="0"/>
                  </a:lnTo>
                  <a:lnTo>
                    <a:pt x="2337479" y="3902"/>
                  </a:lnTo>
                  <a:lnTo>
                    <a:pt x="2391285" y="15312"/>
                  </a:lnTo>
                  <a:lnTo>
                    <a:pt x="2422128" y="26510"/>
                  </a:lnTo>
                  <a:lnTo>
                    <a:pt x="396336" y="26510"/>
                  </a:lnTo>
                  <a:lnTo>
                    <a:pt x="349975" y="29394"/>
                  </a:lnTo>
                  <a:lnTo>
                    <a:pt x="305324" y="37817"/>
                  </a:lnTo>
                  <a:lnTo>
                    <a:pt x="262734" y="51434"/>
                  </a:lnTo>
                  <a:lnTo>
                    <a:pt x="222552" y="69902"/>
                  </a:lnTo>
                  <a:lnTo>
                    <a:pt x="185097" y="92878"/>
                  </a:lnTo>
                  <a:lnTo>
                    <a:pt x="150767" y="120016"/>
                  </a:lnTo>
                  <a:lnTo>
                    <a:pt x="119886" y="150973"/>
                  </a:lnTo>
                  <a:lnTo>
                    <a:pt x="92802" y="185406"/>
                  </a:lnTo>
                  <a:lnTo>
                    <a:pt x="69864" y="222970"/>
                  </a:lnTo>
                  <a:lnTo>
                    <a:pt x="51418" y="263322"/>
                  </a:lnTo>
                  <a:lnTo>
                    <a:pt x="37812" y="306117"/>
                  </a:lnTo>
                  <a:lnTo>
                    <a:pt x="29393" y="351011"/>
                  </a:lnTo>
                  <a:lnTo>
                    <a:pt x="26592" y="396336"/>
                  </a:lnTo>
                  <a:lnTo>
                    <a:pt x="26510" y="5014520"/>
                  </a:lnTo>
                  <a:lnTo>
                    <a:pt x="29393" y="5060887"/>
                  </a:lnTo>
                  <a:lnTo>
                    <a:pt x="37812" y="5105542"/>
                  </a:lnTo>
                  <a:lnTo>
                    <a:pt x="51418" y="5148137"/>
                  </a:lnTo>
                  <a:lnTo>
                    <a:pt x="69864" y="5188325"/>
                  </a:lnTo>
                  <a:lnTo>
                    <a:pt x="92802" y="5225759"/>
                  </a:lnTo>
                  <a:lnTo>
                    <a:pt x="119886" y="5260089"/>
                  </a:lnTo>
                  <a:lnTo>
                    <a:pt x="150767" y="5290970"/>
                  </a:lnTo>
                  <a:lnTo>
                    <a:pt x="185097" y="5318053"/>
                  </a:lnTo>
                  <a:lnTo>
                    <a:pt x="222531" y="5340992"/>
                  </a:lnTo>
                  <a:lnTo>
                    <a:pt x="262719" y="5359438"/>
                  </a:lnTo>
                  <a:lnTo>
                    <a:pt x="305314" y="5373044"/>
                  </a:lnTo>
                  <a:lnTo>
                    <a:pt x="349969" y="5381462"/>
                  </a:lnTo>
                  <a:lnTo>
                    <a:pt x="396336" y="5384346"/>
                  </a:lnTo>
                  <a:lnTo>
                    <a:pt x="2418397" y="5384346"/>
                  </a:lnTo>
                  <a:lnTo>
                    <a:pt x="2413528" y="5386406"/>
                  </a:lnTo>
                  <a:lnTo>
                    <a:pt x="2370751" y="5399054"/>
                  </a:lnTo>
                  <a:lnTo>
                    <a:pt x="2326119" y="5406862"/>
                  </a:lnTo>
                  <a:lnTo>
                    <a:pt x="2302863" y="5408206"/>
                  </a:lnTo>
                  <a:close/>
                </a:path>
                <a:path w="2676525" h="5408295">
                  <a:moveTo>
                    <a:pt x="2418397" y="5384346"/>
                  </a:moveTo>
                  <a:lnTo>
                    <a:pt x="2279930" y="5384346"/>
                  </a:lnTo>
                  <a:lnTo>
                    <a:pt x="2326297" y="5381462"/>
                  </a:lnTo>
                  <a:lnTo>
                    <a:pt x="2370952" y="5373044"/>
                  </a:lnTo>
                  <a:lnTo>
                    <a:pt x="2413548" y="5359438"/>
                  </a:lnTo>
                  <a:lnTo>
                    <a:pt x="2453736" y="5340992"/>
                  </a:lnTo>
                  <a:lnTo>
                    <a:pt x="2491169" y="5318053"/>
                  </a:lnTo>
                  <a:lnTo>
                    <a:pt x="2525499" y="5290970"/>
                  </a:lnTo>
                  <a:lnTo>
                    <a:pt x="2556380" y="5260089"/>
                  </a:lnTo>
                  <a:lnTo>
                    <a:pt x="2583464" y="5225759"/>
                  </a:lnTo>
                  <a:lnTo>
                    <a:pt x="2606402" y="5188325"/>
                  </a:lnTo>
                  <a:lnTo>
                    <a:pt x="2624848" y="5148137"/>
                  </a:lnTo>
                  <a:lnTo>
                    <a:pt x="2638454" y="5105542"/>
                  </a:lnTo>
                  <a:lnTo>
                    <a:pt x="2646873" y="5060887"/>
                  </a:lnTo>
                  <a:lnTo>
                    <a:pt x="2649756" y="5014520"/>
                  </a:lnTo>
                  <a:lnTo>
                    <a:pt x="2649756" y="396336"/>
                  </a:lnTo>
                  <a:lnTo>
                    <a:pt x="2646873" y="349969"/>
                  </a:lnTo>
                  <a:lnTo>
                    <a:pt x="2638454" y="305313"/>
                  </a:lnTo>
                  <a:lnTo>
                    <a:pt x="2624848" y="262718"/>
                  </a:lnTo>
                  <a:lnTo>
                    <a:pt x="2606402" y="222530"/>
                  </a:lnTo>
                  <a:lnTo>
                    <a:pt x="2583464" y="185097"/>
                  </a:lnTo>
                  <a:lnTo>
                    <a:pt x="2556380" y="150766"/>
                  </a:lnTo>
                  <a:lnTo>
                    <a:pt x="2525499" y="119886"/>
                  </a:lnTo>
                  <a:lnTo>
                    <a:pt x="2491169" y="92802"/>
                  </a:lnTo>
                  <a:lnTo>
                    <a:pt x="2453715" y="69864"/>
                  </a:lnTo>
                  <a:lnTo>
                    <a:pt x="2413532" y="51418"/>
                  </a:lnTo>
                  <a:lnTo>
                    <a:pt x="2370942" y="37812"/>
                  </a:lnTo>
                  <a:lnTo>
                    <a:pt x="2326291" y="29393"/>
                  </a:lnTo>
                  <a:lnTo>
                    <a:pt x="2279930" y="26510"/>
                  </a:lnTo>
                  <a:lnTo>
                    <a:pt x="2422128" y="26510"/>
                  </a:lnTo>
                  <a:lnTo>
                    <a:pt x="2489609" y="58875"/>
                  </a:lnTo>
                  <a:lnTo>
                    <a:pt x="2533107" y="90136"/>
                  </a:lnTo>
                  <a:lnTo>
                    <a:pt x="2570659" y="126071"/>
                  </a:lnTo>
                  <a:lnTo>
                    <a:pt x="2598059" y="159064"/>
                  </a:lnTo>
                  <a:lnTo>
                    <a:pt x="2619269" y="190877"/>
                  </a:lnTo>
                  <a:lnTo>
                    <a:pt x="2643750" y="237168"/>
                  </a:lnTo>
                  <a:lnTo>
                    <a:pt x="2659034" y="278363"/>
                  </a:lnTo>
                  <a:lnTo>
                    <a:pt x="2668313" y="316804"/>
                  </a:lnTo>
                  <a:lnTo>
                    <a:pt x="2674279" y="355576"/>
                  </a:lnTo>
                  <a:lnTo>
                    <a:pt x="2676267" y="396336"/>
                  </a:lnTo>
                  <a:lnTo>
                    <a:pt x="2676190" y="5014520"/>
                  </a:lnTo>
                  <a:lnTo>
                    <a:pt x="2673598" y="5059383"/>
                  </a:lnTo>
                  <a:lnTo>
                    <a:pt x="2665790" y="5104015"/>
                  </a:lnTo>
                  <a:lnTo>
                    <a:pt x="2653142" y="5146792"/>
                  </a:lnTo>
                  <a:lnTo>
                    <a:pt x="2635952" y="5187416"/>
                  </a:lnTo>
                  <a:lnTo>
                    <a:pt x="2614518" y="5225587"/>
                  </a:lnTo>
                  <a:lnTo>
                    <a:pt x="2589140" y="5261008"/>
                  </a:lnTo>
                  <a:lnTo>
                    <a:pt x="2560116" y="5293380"/>
                  </a:lnTo>
                  <a:lnTo>
                    <a:pt x="2527744" y="5322405"/>
                  </a:lnTo>
                  <a:lnTo>
                    <a:pt x="2492323" y="5347783"/>
                  </a:lnTo>
                  <a:lnTo>
                    <a:pt x="2454151" y="5369216"/>
                  </a:lnTo>
                  <a:lnTo>
                    <a:pt x="2418397" y="5384346"/>
                  </a:lnTo>
                  <a:close/>
                </a:path>
              </a:pathLst>
            </a:custGeom>
            <a:solidFill>
              <a:srgbClr val="E8E8E8"/>
            </a:solidFill>
          </p:spPr>
          <p:txBody>
            <a:bodyPr wrap="square" lIns="0" tIns="0" rIns="0" bIns="0" rtlCol="0"/>
            <a:lstStyle/>
            <a:p>
              <a:endParaRPr/>
            </a:p>
          </p:txBody>
        </p:sp>
      </p:grpSp>
      <p:sp>
        <p:nvSpPr>
          <p:cNvPr id="12" name="object 12"/>
          <p:cNvSpPr txBox="1">
            <a:spLocks noGrp="1"/>
          </p:cNvSpPr>
          <p:nvPr>
            <p:ph type="title"/>
          </p:nvPr>
        </p:nvSpPr>
        <p:spPr>
          <a:xfrm>
            <a:off x="1794761" y="1571345"/>
            <a:ext cx="6113780" cy="907941"/>
          </a:xfrm>
          <a:prstGeom prst="rect">
            <a:avLst/>
          </a:prstGeom>
        </p:spPr>
        <p:txBody>
          <a:bodyPr vert="horz" wrap="square" lIns="0" tIns="111760" rIns="0" bIns="0" rtlCol="0">
            <a:spAutoFit/>
          </a:bodyPr>
          <a:lstStyle/>
          <a:p>
            <a:pPr marL="12700" marR="5080">
              <a:lnSpc>
                <a:spcPts val="6150"/>
              </a:lnSpc>
              <a:spcBef>
                <a:spcPts val="880"/>
              </a:spcBef>
            </a:pPr>
            <a:r>
              <a:rPr lang="en-US" sz="5700" spc="-210">
                <a:latin typeface="Times New Roman" panose="02020603050405020304" pitchFamily="18" charset="0"/>
                <a:cs typeface="Times New Roman" panose="02020603050405020304" pitchFamily="18" charset="0"/>
              </a:rPr>
              <a:t>MỞ ĐẦU</a:t>
            </a:r>
            <a:endParaRPr sz="5700">
              <a:latin typeface="Times New Roman" panose="02020603050405020304" pitchFamily="18" charset="0"/>
              <a:cs typeface="Times New Roman" panose="02020603050405020304" pitchFamily="18" charset="0"/>
            </a:endParaRPr>
          </a:p>
        </p:txBody>
      </p:sp>
      <p:sp>
        <p:nvSpPr>
          <p:cNvPr id="13" name="object 13"/>
          <p:cNvSpPr txBox="1"/>
          <p:nvPr/>
        </p:nvSpPr>
        <p:spPr>
          <a:xfrm>
            <a:off x="1794760" y="2906929"/>
            <a:ext cx="8949439" cy="3825086"/>
          </a:xfrm>
          <a:prstGeom prst="rect">
            <a:avLst/>
          </a:prstGeom>
        </p:spPr>
        <p:txBody>
          <a:bodyPr vert="horz" wrap="square" lIns="0" tIns="109855" rIns="0" bIns="0" rtlCol="0">
            <a:spAutoFit/>
          </a:bodyPr>
          <a:lstStyle/>
          <a:p>
            <a:pPr marL="12700">
              <a:lnSpc>
                <a:spcPct val="100000"/>
              </a:lnSpc>
              <a:spcBef>
                <a:spcPts val="865"/>
              </a:spcBef>
            </a:pPr>
            <a:r>
              <a:rPr lang="en-US" sz="2800" b="1" spc="-110">
                <a:solidFill>
                  <a:srgbClr val="FFFFFF"/>
                </a:solidFill>
                <a:latin typeface="Times New Roman" panose="02020603050405020304" pitchFamily="18" charset="0"/>
                <a:cs typeface="Times New Roman" panose="02020603050405020304" pitchFamily="18" charset="0"/>
              </a:rPr>
              <a:t>LÝ DO CHỌN ĐỀ TÀI</a:t>
            </a:r>
            <a:endParaRPr lang="en-US" sz="2800">
              <a:latin typeface="Times New Roman" panose="02020603050405020304" pitchFamily="18" charset="0"/>
              <a:cs typeface="Times New Roman" panose="02020603050405020304" pitchFamily="18" charset="0"/>
            </a:endParaRPr>
          </a:p>
          <a:p>
            <a:pPr marL="12700" marR="5080" indent="182880">
              <a:lnSpc>
                <a:spcPct val="150000"/>
              </a:lnSpc>
              <a:spcBef>
                <a:spcPts val="240"/>
              </a:spcBef>
            </a:pPr>
            <a:r>
              <a:rPr lang="vi-VN" sz="2400">
                <a:solidFill>
                  <a:srgbClr val="FFFFFF"/>
                </a:solidFill>
                <a:latin typeface="Times New Roman" panose="02020603050405020304" pitchFamily="18" charset="0"/>
                <a:cs typeface="Times New Roman" panose="02020603050405020304" pitchFamily="18" charset="0"/>
              </a:rPr>
              <a:t>Việc chỉnh sửa ảnh trở nên cần thiết hơn bao giờ hết trong thời đại số hóa, khi mà hình ảnh chứa vai trò quan trọng trong giao tiếp trực tuyến và mạng xã hội. Tuy nhiên, việc tìm kiếm và sử dụng các công cụ chỉnh sửa ảnh phổ biến hiện nay vẫn gặp phải nhiều khó khăn. Ví dụ như một số ứng dụng không đáp ứng đầy đủ nhu cầu chỉnh sửa của người dùng, hoặc có quá nhiều tính năng phức tạp khó tiếp cận.</a:t>
            </a:r>
            <a:endParaRPr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2618466" y="3325397"/>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733241" y="1548809"/>
            <a:ext cx="6884876" cy="907941"/>
          </a:xfrm>
          <a:prstGeom prst="rect">
            <a:avLst/>
          </a:prstGeom>
        </p:spPr>
        <p:txBody>
          <a:bodyPr vert="horz" wrap="square" lIns="0" tIns="111760" rIns="0" bIns="0" rtlCol="0">
            <a:spAutoFit/>
          </a:bodyPr>
          <a:lstStyle/>
          <a:p>
            <a:pPr marL="12700" marR="5080" algn="ctr">
              <a:lnSpc>
                <a:spcPts val="6150"/>
              </a:lnSpc>
              <a:spcBef>
                <a:spcPts val="880"/>
              </a:spcBef>
            </a:pPr>
            <a:r>
              <a:rPr lang="en-US" sz="5700" spc="-320">
                <a:latin typeface="Times New Roman" panose="02020603050405020304" pitchFamily="18" charset="0"/>
                <a:cs typeface="Times New Roman" panose="02020603050405020304" pitchFamily="18" charset="0"/>
              </a:rPr>
              <a:t>MỞ ĐẦU</a:t>
            </a:r>
            <a:endParaRPr lang="en-US" sz="5700">
              <a:latin typeface="Times New Roman" panose="02020603050405020304" pitchFamily="18" charset="0"/>
              <a:cs typeface="Times New Roman" panose="02020603050405020304" pitchFamily="18" charset="0"/>
            </a:endParaRPr>
          </a:p>
        </p:txBody>
      </p:sp>
      <p:sp>
        <p:nvSpPr>
          <p:cNvPr id="34" name="object 34"/>
          <p:cNvSpPr txBox="1"/>
          <p:nvPr/>
        </p:nvSpPr>
        <p:spPr>
          <a:xfrm>
            <a:off x="9730052" y="4103126"/>
            <a:ext cx="6884876" cy="2115131"/>
          </a:xfrm>
          <a:prstGeom prst="rect">
            <a:avLst/>
          </a:prstGeom>
        </p:spPr>
        <p:txBody>
          <a:bodyPr vert="horz" wrap="square" lIns="0" tIns="78740" rIns="0" bIns="0" rtlCol="0">
            <a:spAutoFit/>
          </a:bodyPr>
          <a:lstStyle/>
          <a:p>
            <a:pPr marL="19685" algn="ctr">
              <a:lnSpc>
                <a:spcPct val="100000"/>
              </a:lnSpc>
              <a:spcBef>
                <a:spcPts val="620"/>
              </a:spcBef>
            </a:pPr>
            <a:r>
              <a:rPr lang="en-US" sz="2800" b="1" spc="-150">
                <a:solidFill>
                  <a:srgbClr val="FFFFFF"/>
                </a:solidFill>
                <a:latin typeface="Times New Roman" panose="02020603050405020304" pitchFamily="18" charset="0"/>
                <a:cs typeface="Times New Roman" panose="02020603050405020304" pitchFamily="18" charset="0"/>
              </a:rPr>
              <a:t>Mục tiêu đề tài</a:t>
            </a:r>
            <a:endParaRPr sz="2800">
              <a:latin typeface="Times New Roman" panose="02020603050405020304" pitchFamily="18" charset="0"/>
              <a:cs typeface="Times New Roman" panose="02020603050405020304" pitchFamily="18" charset="0"/>
            </a:endParaRPr>
          </a:p>
          <a:p>
            <a:pPr marL="19685" marR="5080" indent="182880">
              <a:lnSpc>
                <a:spcPct val="150000"/>
              </a:lnSpc>
              <a:spcBef>
                <a:spcPts val="25"/>
              </a:spcBef>
            </a:pPr>
            <a:r>
              <a:rPr lang="en-US" sz="2400">
                <a:solidFill>
                  <a:srgbClr val="FFFFFF"/>
                </a:solidFill>
                <a:latin typeface="Calibri"/>
                <a:cs typeface="Calibri"/>
              </a:rPr>
              <a:t>X</a:t>
            </a:r>
            <a:r>
              <a:rPr lang="vi-VN" sz="2400">
                <a:solidFill>
                  <a:srgbClr val="FFFFFF"/>
                </a:solidFill>
                <a:latin typeface="Calibri"/>
                <a:cs typeface="Calibri"/>
              </a:rPr>
              <a:t>ây dựng một ứng dụng chỉnh sửa ảnh đơn giản, tiện lợi và hiệu quả</a:t>
            </a:r>
            <a:r>
              <a:rPr lang="en-US" sz="2400">
                <a:solidFill>
                  <a:srgbClr val="FFFFFF"/>
                </a:solidFill>
                <a:latin typeface="Calibri"/>
                <a:cs typeface="Calibri"/>
              </a:rPr>
              <a:t>,C</a:t>
            </a:r>
            <a:r>
              <a:rPr lang="vi-VN" sz="2400">
                <a:solidFill>
                  <a:srgbClr val="FFFFFF"/>
                </a:solidFill>
                <a:latin typeface="Calibri"/>
                <a:cs typeface="Calibri"/>
              </a:rPr>
              <a:t>ung cấp những tính năng cơ bản giúp người dùng dễ dàng chỉnh sửa ảnh theo ý muốn</a:t>
            </a:r>
            <a:r>
              <a:rPr lang="en-US" sz="2400">
                <a:solidFill>
                  <a:srgbClr val="FFFFFF"/>
                </a:solidFill>
                <a:latin typeface="Calibri"/>
                <a:cs typeface="Calibri"/>
              </a:rPr>
              <a:t>.</a:t>
            </a:r>
            <a:endParaRPr sz="2400">
              <a:latin typeface="Calibri"/>
              <a:cs typeface="Calibri"/>
            </a:endParaRPr>
          </a:p>
        </p:txBody>
      </p:sp>
    </p:spTree>
    <p:extLst>
      <p:ext uri="{BB962C8B-B14F-4D97-AF65-F5344CB8AC3E}">
        <p14:creationId xmlns:p14="http://schemas.microsoft.com/office/powerpoint/2010/main" val="37468895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 y="167220"/>
            <a:ext cx="1862455" cy="1497330"/>
          </a:xfrm>
          <a:custGeom>
            <a:avLst/>
            <a:gdLst/>
            <a:ahLst/>
            <a:cxnLst/>
            <a:rect l="l" t="t" r="r" b="b"/>
            <a:pathLst>
              <a:path w="1862455" h="1497330">
                <a:moveTo>
                  <a:pt x="161658" y="1067396"/>
                </a:moveTo>
                <a:lnTo>
                  <a:pt x="155067" y="1035151"/>
                </a:lnTo>
                <a:lnTo>
                  <a:pt x="139954" y="1012825"/>
                </a:lnTo>
                <a:lnTo>
                  <a:pt x="139954" y="1067396"/>
                </a:lnTo>
                <a:lnTo>
                  <a:pt x="135115" y="1091361"/>
                </a:lnTo>
                <a:lnTo>
                  <a:pt x="121945" y="1110919"/>
                </a:lnTo>
                <a:lnTo>
                  <a:pt x="102400" y="1124089"/>
                </a:lnTo>
                <a:lnTo>
                  <a:pt x="78435" y="1128928"/>
                </a:lnTo>
                <a:lnTo>
                  <a:pt x="54483" y="1124089"/>
                </a:lnTo>
                <a:lnTo>
                  <a:pt x="34937" y="1110919"/>
                </a:lnTo>
                <a:lnTo>
                  <a:pt x="21767" y="1091361"/>
                </a:lnTo>
                <a:lnTo>
                  <a:pt x="16929" y="1067396"/>
                </a:lnTo>
                <a:lnTo>
                  <a:pt x="21767" y="1043432"/>
                </a:lnTo>
                <a:lnTo>
                  <a:pt x="34937" y="1023874"/>
                </a:lnTo>
                <a:lnTo>
                  <a:pt x="54483" y="1010691"/>
                </a:lnTo>
                <a:lnTo>
                  <a:pt x="78435" y="1005865"/>
                </a:lnTo>
                <a:lnTo>
                  <a:pt x="102400" y="1010691"/>
                </a:lnTo>
                <a:lnTo>
                  <a:pt x="121945" y="1023874"/>
                </a:lnTo>
                <a:lnTo>
                  <a:pt x="135115" y="1043432"/>
                </a:lnTo>
                <a:lnTo>
                  <a:pt x="139954" y="1067396"/>
                </a:lnTo>
                <a:lnTo>
                  <a:pt x="139954" y="1012825"/>
                </a:lnTo>
                <a:lnTo>
                  <a:pt x="137147" y="1008672"/>
                </a:lnTo>
                <a:lnTo>
                  <a:pt x="133007" y="1005865"/>
                </a:lnTo>
                <a:lnTo>
                  <a:pt x="110680" y="990739"/>
                </a:lnTo>
                <a:lnTo>
                  <a:pt x="78435" y="984148"/>
                </a:lnTo>
                <a:lnTo>
                  <a:pt x="45897" y="990638"/>
                </a:lnTo>
                <a:lnTo>
                  <a:pt x="19469" y="1008392"/>
                </a:lnTo>
                <a:lnTo>
                  <a:pt x="1714" y="1034846"/>
                </a:lnTo>
                <a:lnTo>
                  <a:pt x="0" y="1043432"/>
                </a:lnTo>
                <a:lnTo>
                  <a:pt x="0" y="1091361"/>
                </a:lnTo>
                <a:lnTo>
                  <a:pt x="1714" y="1099947"/>
                </a:lnTo>
                <a:lnTo>
                  <a:pt x="19469" y="1126388"/>
                </a:lnTo>
                <a:lnTo>
                  <a:pt x="45897" y="1144155"/>
                </a:lnTo>
                <a:lnTo>
                  <a:pt x="78435" y="1150645"/>
                </a:lnTo>
                <a:lnTo>
                  <a:pt x="110985" y="1144155"/>
                </a:lnTo>
                <a:lnTo>
                  <a:pt x="133642" y="1128928"/>
                </a:lnTo>
                <a:lnTo>
                  <a:pt x="137414" y="1126388"/>
                </a:lnTo>
                <a:lnTo>
                  <a:pt x="155168" y="1099947"/>
                </a:lnTo>
                <a:lnTo>
                  <a:pt x="161658" y="1067396"/>
                </a:lnTo>
                <a:close/>
              </a:path>
              <a:path w="1862455" h="1497330">
                <a:moveTo>
                  <a:pt x="161658" y="399237"/>
                </a:moveTo>
                <a:lnTo>
                  <a:pt x="155067" y="366687"/>
                </a:lnTo>
                <a:lnTo>
                  <a:pt x="139954" y="344398"/>
                </a:lnTo>
                <a:lnTo>
                  <a:pt x="139954" y="399237"/>
                </a:lnTo>
                <a:lnTo>
                  <a:pt x="135115" y="423214"/>
                </a:lnTo>
                <a:lnTo>
                  <a:pt x="121945" y="442760"/>
                </a:lnTo>
                <a:lnTo>
                  <a:pt x="102400" y="455942"/>
                </a:lnTo>
                <a:lnTo>
                  <a:pt x="78435" y="460768"/>
                </a:lnTo>
                <a:lnTo>
                  <a:pt x="54483" y="455942"/>
                </a:lnTo>
                <a:lnTo>
                  <a:pt x="34937" y="442760"/>
                </a:lnTo>
                <a:lnTo>
                  <a:pt x="21767" y="423214"/>
                </a:lnTo>
                <a:lnTo>
                  <a:pt x="16929" y="399237"/>
                </a:lnTo>
                <a:lnTo>
                  <a:pt x="21767" y="375272"/>
                </a:lnTo>
                <a:lnTo>
                  <a:pt x="34937" y="355714"/>
                </a:lnTo>
                <a:lnTo>
                  <a:pt x="54483" y="342544"/>
                </a:lnTo>
                <a:lnTo>
                  <a:pt x="78435" y="337705"/>
                </a:lnTo>
                <a:lnTo>
                  <a:pt x="102400" y="342544"/>
                </a:lnTo>
                <a:lnTo>
                  <a:pt x="121945" y="355714"/>
                </a:lnTo>
                <a:lnTo>
                  <a:pt x="135115" y="375272"/>
                </a:lnTo>
                <a:lnTo>
                  <a:pt x="139954" y="399237"/>
                </a:lnTo>
                <a:lnTo>
                  <a:pt x="139954" y="344398"/>
                </a:lnTo>
                <a:lnTo>
                  <a:pt x="137147" y="340245"/>
                </a:lnTo>
                <a:lnTo>
                  <a:pt x="133362" y="337705"/>
                </a:lnTo>
                <a:lnTo>
                  <a:pt x="110680" y="322491"/>
                </a:lnTo>
                <a:lnTo>
                  <a:pt x="78435" y="315988"/>
                </a:lnTo>
                <a:lnTo>
                  <a:pt x="45897" y="322491"/>
                </a:lnTo>
                <a:lnTo>
                  <a:pt x="19469" y="340245"/>
                </a:lnTo>
                <a:lnTo>
                  <a:pt x="1714" y="366687"/>
                </a:lnTo>
                <a:lnTo>
                  <a:pt x="0" y="375272"/>
                </a:lnTo>
                <a:lnTo>
                  <a:pt x="0" y="423214"/>
                </a:lnTo>
                <a:lnTo>
                  <a:pt x="1714" y="431800"/>
                </a:lnTo>
                <a:lnTo>
                  <a:pt x="19469" y="458241"/>
                </a:lnTo>
                <a:lnTo>
                  <a:pt x="45897" y="475996"/>
                </a:lnTo>
                <a:lnTo>
                  <a:pt x="78435" y="482485"/>
                </a:lnTo>
                <a:lnTo>
                  <a:pt x="110985" y="475894"/>
                </a:lnTo>
                <a:lnTo>
                  <a:pt x="133273" y="460768"/>
                </a:lnTo>
                <a:lnTo>
                  <a:pt x="137414" y="457962"/>
                </a:lnTo>
                <a:lnTo>
                  <a:pt x="155168" y="431482"/>
                </a:lnTo>
                <a:lnTo>
                  <a:pt x="161658" y="399237"/>
                </a:lnTo>
                <a:close/>
              </a:path>
              <a:path w="1862455" h="1497330">
                <a:moveTo>
                  <a:pt x="452247" y="1423670"/>
                </a:moveTo>
                <a:lnTo>
                  <a:pt x="446468" y="1395272"/>
                </a:lnTo>
                <a:lnTo>
                  <a:pt x="430745" y="1372031"/>
                </a:lnTo>
                <a:lnTo>
                  <a:pt x="407466" y="1356321"/>
                </a:lnTo>
                <a:lnTo>
                  <a:pt x="379044" y="1350543"/>
                </a:lnTo>
                <a:lnTo>
                  <a:pt x="350621" y="1356321"/>
                </a:lnTo>
                <a:lnTo>
                  <a:pt x="327355" y="1372031"/>
                </a:lnTo>
                <a:lnTo>
                  <a:pt x="311619" y="1395272"/>
                </a:lnTo>
                <a:lnTo>
                  <a:pt x="305854" y="1423670"/>
                </a:lnTo>
                <a:lnTo>
                  <a:pt x="311619" y="1452067"/>
                </a:lnTo>
                <a:lnTo>
                  <a:pt x="327355" y="1475308"/>
                </a:lnTo>
                <a:lnTo>
                  <a:pt x="350621" y="1491018"/>
                </a:lnTo>
                <a:lnTo>
                  <a:pt x="379044" y="1496796"/>
                </a:lnTo>
                <a:lnTo>
                  <a:pt x="407466" y="1491018"/>
                </a:lnTo>
                <a:lnTo>
                  <a:pt x="430745" y="1475308"/>
                </a:lnTo>
                <a:lnTo>
                  <a:pt x="446468" y="1452067"/>
                </a:lnTo>
                <a:lnTo>
                  <a:pt x="452247" y="1423670"/>
                </a:lnTo>
                <a:close/>
              </a:path>
              <a:path w="1862455" h="1497330">
                <a:moveTo>
                  <a:pt x="452247" y="748766"/>
                </a:moveTo>
                <a:lnTo>
                  <a:pt x="446468" y="720369"/>
                </a:lnTo>
                <a:lnTo>
                  <a:pt x="430745" y="697115"/>
                </a:lnTo>
                <a:lnTo>
                  <a:pt x="407466" y="681405"/>
                </a:lnTo>
                <a:lnTo>
                  <a:pt x="379044" y="675640"/>
                </a:lnTo>
                <a:lnTo>
                  <a:pt x="350621" y="681405"/>
                </a:lnTo>
                <a:lnTo>
                  <a:pt x="327355" y="697115"/>
                </a:lnTo>
                <a:lnTo>
                  <a:pt x="311619" y="720369"/>
                </a:lnTo>
                <a:lnTo>
                  <a:pt x="305854" y="748766"/>
                </a:lnTo>
                <a:lnTo>
                  <a:pt x="311619" y="777151"/>
                </a:lnTo>
                <a:lnTo>
                  <a:pt x="327355" y="800404"/>
                </a:lnTo>
                <a:lnTo>
                  <a:pt x="350621" y="816114"/>
                </a:lnTo>
                <a:lnTo>
                  <a:pt x="379044" y="821880"/>
                </a:lnTo>
                <a:lnTo>
                  <a:pt x="407466" y="816114"/>
                </a:lnTo>
                <a:lnTo>
                  <a:pt x="430745" y="800404"/>
                </a:lnTo>
                <a:lnTo>
                  <a:pt x="446468" y="777151"/>
                </a:lnTo>
                <a:lnTo>
                  <a:pt x="452247" y="748766"/>
                </a:lnTo>
                <a:close/>
              </a:path>
              <a:path w="1862455" h="1497330">
                <a:moveTo>
                  <a:pt x="452247" y="73126"/>
                </a:moveTo>
                <a:lnTo>
                  <a:pt x="446468" y="44729"/>
                </a:lnTo>
                <a:lnTo>
                  <a:pt x="430745" y="21475"/>
                </a:lnTo>
                <a:lnTo>
                  <a:pt x="407466" y="5765"/>
                </a:lnTo>
                <a:lnTo>
                  <a:pt x="379044" y="0"/>
                </a:lnTo>
                <a:lnTo>
                  <a:pt x="350621" y="5765"/>
                </a:lnTo>
                <a:lnTo>
                  <a:pt x="327355" y="21475"/>
                </a:lnTo>
                <a:lnTo>
                  <a:pt x="311619" y="44729"/>
                </a:lnTo>
                <a:lnTo>
                  <a:pt x="305854" y="73126"/>
                </a:lnTo>
                <a:lnTo>
                  <a:pt x="311619" y="101511"/>
                </a:lnTo>
                <a:lnTo>
                  <a:pt x="327355" y="124764"/>
                </a:lnTo>
                <a:lnTo>
                  <a:pt x="350621" y="140474"/>
                </a:lnTo>
                <a:lnTo>
                  <a:pt x="379044" y="146240"/>
                </a:lnTo>
                <a:lnTo>
                  <a:pt x="407466" y="140474"/>
                </a:lnTo>
                <a:lnTo>
                  <a:pt x="430745" y="124764"/>
                </a:lnTo>
                <a:lnTo>
                  <a:pt x="446468" y="101511"/>
                </a:lnTo>
                <a:lnTo>
                  <a:pt x="452247" y="73126"/>
                </a:lnTo>
                <a:close/>
              </a:path>
              <a:path w="1862455" h="1497330">
                <a:moveTo>
                  <a:pt x="728243" y="1067396"/>
                </a:moveTo>
                <a:lnTo>
                  <a:pt x="721753" y="1035151"/>
                </a:lnTo>
                <a:lnTo>
                  <a:pt x="706526" y="1012444"/>
                </a:lnTo>
                <a:lnTo>
                  <a:pt x="706526" y="1067396"/>
                </a:lnTo>
                <a:lnTo>
                  <a:pt x="701700" y="1091361"/>
                </a:lnTo>
                <a:lnTo>
                  <a:pt x="688530" y="1110919"/>
                </a:lnTo>
                <a:lnTo>
                  <a:pt x="668985" y="1124089"/>
                </a:lnTo>
                <a:lnTo>
                  <a:pt x="645020" y="1128928"/>
                </a:lnTo>
                <a:lnTo>
                  <a:pt x="621068" y="1124089"/>
                </a:lnTo>
                <a:lnTo>
                  <a:pt x="601522" y="1110919"/>
                </a:lnTo>
                <a:lnTo>
                  <a:pt x="588340" y="1091361"/>
                </a:lnTo>
                <a:lnTo>
                  <a:pt x="583514" y="1067396"/>
                </a:lnTo>
                <a:lnTo>
                  <a:pt x="588340" y="1043432"/>
                </a:lnTo>
                <a:lnTo>
                  <a:pt x="601522" y="1023874"/>
                </a:lnTo>
                <a:lnTo>
                  <a:pt x="621068" y="1010691"/>
                </a:lnTo>
                <a:lnTo>
                  <a:pt x="645020" y="1005865"/>
                </a:lnTo>
                <a:lnTo>
                  <a:pt x="668985" y="1010691"/>
                </a:lnTo>
                <a:lnTo>
                  <a:pt x="688530" y="1023874"/>
                </a:lnTo>
                <a:lnTo>
                  <a:pt x="701700" y="1043432"/>
                </a:lnTo>
                <a:lnTo>
                  <a:pt x="706526" y="1067396"/>
                </a:lnTo>
                <a:lnTo>
                  <a:pt x="706526" y="1012444"/>
                </a:lnTo>
                <a:lnTo>
                  <a:pt x="703999" y="1008672"/>
                </a:lnTo>
                <a:lnTo>
                  <a:pt x="699858" y="1005865"/>
                </a:lnTo>
                <a:lnTo>
                  <a:pt x="677557" y="990739"/>
                </a:lnTo>
                <a:lnTo>
                  <a:pt x="645020" y="984148"/>
                </a:lnTo>
                <a:lnTo>
                  <a:pt x="612482" y="990638"/>
                </a:lnTo>
                <a:lnTo>
                  <a:pt x="586054" y="1008392"/>
                </a:lnTo>
                <a:lnTo>
                  <a:pt x="568299" y="1034846"/>
                </a:lnTo>
                <a:lnTo>
                  <a:pt x="561809" y="1067396"/>
                </a:lnTo>
                <a:lnTo>
                  <a:pt x="568401" y="1099947"/>
                </a:lnTo>
                <a:lnTo>
                  <a:pt x="586320" y="1126388"/>
                </a:lnTo>
                <a:lnTo>
                  <a:pt x="612787" y="1144155"/>
                </a:lnTo>
                <a:lnTo>
                  <a:pt x="645020" y="1150645"/>
                </a:lnTo>
                <a:lnTo>
                  <a:pt x="677252" y="1144155"/>
                </a:lnTo>
                <a:lnTo>
                  <a:pt x="699947" y="1128928"/>
                </a:lnTo>
                <a:lnTo>
                  <a:pt x="703732" y="1126388"/>
                </a:lnTo>
                <a:lnTo>
                  <a:pt x="721652" y="1099947"/>
                </a:lnTo>
                <a:lnTo>
                  <a:pt x="728243" y="1067396"/>
                </a:lnTo>
                <a:close/>
              </a:path>
              <a:path w="1862455" h="1497330">
                <a:moveTo>
                  <a:pt x="728243" y="399237"/>
                </a:moveTo>
                <a:lnTo>
                  <a:pt x="721753" y="366687"/>
                </a:lnTo>
                <a:lnTo>
                  <a:pt x="706526" y="344017"/>
                </a:lnTo>
                <a:lnTo>
                  <a:pt x="706526" y="399237"/>
                </a:lnTo>
                <a:lnTo>
                  <a:pt x="701700" y="423214"/>
                </a:lnTo>
                <a:lnTo>
                  <a:pt x="688530" y="442760"/>
                </a:lnTo>
                <a:lnTo>
                  <a:pt x="668985" y="455942"/>
                </a:lnTo>
                <a:lnTo>
                  <a:pt x="645020" y="460768"/>
                </a:lnTo>
                <a:lnTo>
                  <a:pt x="621068" y="455942"/>
                </a:lnTo>
                <a:lnTo>
                  <a:pt x="601522" y="442760"/>
                </a:lnTo>
                <a:lnTo>
                  <a:pt x="588340" y="423214"/>
                </a:lnTo>
                <a:lnTo>
                  <a:pt x="583514" y="399237"/>
                </a:lnTo>
                <a:lnTo>
                  <a:pt x="588340" y="375272"/>
                </a:lnTo>
                <a:lnTo>
                  <a:pt x="601522" y="355714"/>
                </a:lnTo>
                <a:lnTo>
                  <a:pt x="621068" y="342544"/>
                </a:lnTo>
                <a:lnTo>
                  <a:pt x="645020" y="337705"/>
                </a:lnTo>
                <a:lnTo>
                  <a:pt x="668985" y="342544"/>
                </a:lnTo>
                <a:lnTo>
                  <a:pt x="688530" y="355714"/>
                </a:lnTo>
                <a:lnTo>
                  <a:pt x="701700" y="375272"/>
                </a:lnTo>
                <a:lnTo>
                  <a:pt x="706526" y="399237"/>
                </a:lnTo>
                <a:lnTo>
                  <a:pt x="706526" y="344017"/>
                </a:lnTo>
                <a:lnTo>
                  <a:pt x="703999" y="340245"/>
                </a:lnTo>
                <a:lnTo>
                  <a:pt x="700227" y="337705"/>
                </a:lnTo>
                <a:lnTo>
                  <a:pt x="677557" y="322491"/>
                </a:lnTo>
                <a:lnTo>
                  <a:pt x="645020" y="315988"/>
                </a:lnTo>
                <a:lnTo>
                  <a:pt x="612482" y="322491"/>
                </a:lnTo>
                <a:lnTo>
                  <a:pt x="586054" y="340245"/>
                </a:lnTo>
                <a:lnTo>
                  <a:pt x="568299" y="366687"/>
                </a:lnTo>
                <a:lnTo>
                  <a:pt x="561809" y="399237"/>
                </a:lnTo>
                <a:lnTo>
                  <a:pt x="568299" y="431800"/>
                </a:lnTo>
                <a:lnTo>
                  <a:pt x="586054" y="458241"/>
                </a:lnTo>
                <a:lnTo>
                  <a:pt x="612482" y="475996"/>
                </a:lnTo>
                <a:lnTo>
                  <a:pt x="645020" y="482485"/>
                </a:lnTo>
                <a:lnTo>
                  <a:pt x="677557" y="475996"/>
                </a:lnTo>
                <a:lnTo>
                  <a:pt x="700227" y="460768"/>
                </a:lnTo>
                <a:lnTo>
                  <a:pt x="703999" y="458241"/>
                </a:lnTo>
                <a:lnTo>
                  <a:pt x="721753" y="431800"/>
                </a:lnTo>
                <a:lnTo>
                  <a:pt x="728243" y="399237"/>
                </a:lnTo>
                <a:close/>
              </a:path>
              <a:path w="1862455" h="1497330">
                <a:moveTo>
                  <a:pt x="1026109" y="1423670"/>
                </a:moveTo>
                <a:lnTo>
                  <a:pt x="1020330" y="1395272"/>
                </a:lnTo>
                <a:lnTo>
                  <a:pt x="1004608" y="1372031"/>
                </a:lnTo>
                <a:lnTo>
                  <a:pt x="981329" y="1356321"/>
                </a:lnTo>
                <a:lnTo>
                  <a:pt x="952906" y="1350543"/>
                </a:lnTo>
                <a:lnTo>
                  <a:pt x="924179" y="1356321"/>
                </a:lnTo>
                <a:lnTo>
                  <a:pt x="900938" y="1372031"/>
                </a:lnTo>
                <a:lnTo>
                  <a:pt x="885393" y="1395272"/>
                </a:lnTo>
                <a:lnTo>
                  <a:pt x="879716" y="1423670"/>
                </a:lnTo>
                <a:lnTo>
                  <a:pt x="885494" y="1452067"/>
                </a:lnTo>
                <a:lnTo>
                  <a:pt x="901217" y="1475308"/>
                </a:lnTo>
                <a:lnTo>
                  <a:pt x="924496" y="1491018"/>
                </a:lnTo>
                <a:lnTo>
                  <a:pt x="952906" y="1496796"/>
                </a:lnTo>
                <a:lnTo>
                  <a:pt x="981329" y="1491018"/>
                </a:lnTo>
                <a:lnTo>
                  <a:pt x="1004608" y="1475308"/>
                </a:lnTo>
                <a:lnTo>
                  <a:pt x="1020330" y="1452067"/>
                </a:lnTo>
                <a:lnTo>
                  <a:pt x="1026109" y="1423670"/>
                </a:lnTo>
                <a:close/>
              </a:path>
              <a:path w="1862455" h="1497330">
                <a:moveTo>
                  <a:pt x="1026109" y="748766"/>
                </a:moveTo>
                <a:lnTo>
                  <a:pt x="1020330" y="720369"/>
                </a:lnTo>
                <a:lnTo>
                  <a:pt x="1004608" y="697115"/>
                </a:lnTo>
                <a:lnTo>
                  <a:pt x="981329" y="681405"/>
                </a:lnTo>
                <a:lnTo>
                  <a:pt x="952906" y="675640"/>
                </a:lnTo>
                <a:lnTo>
                  <a:pt x="924179" y="681405"/>
                </a:lnTo>
                <a:lnTo>
                  <a:pt x="900938" y="697115"/>
                </a:lnTo>
                <a:lnTo>
                  <a:pt x="885393" y="720369"/>
                </a:lnTo>
                <a:lnTo>
                  <a:pt x="879716" y="748766"/>
                </a:lnTo>
                <a:lnTo>
                  <a:pt x="885494" y="777151"/>
                </a:lnTo>
                <a:lnTo>
                  <a:pt x="901217" y="800404"/>
                </a:lnTo>
                <a:lnTo>
                  <a:pt x="924496" y="816114"/>
                </a:lnTo>
                <a:lnTo>
                  <a:pt x="952906" y="821880"/>
                </a:lnTo>
                <a:lnTo>
                  <a:pt x="981329" y="816114"/>
                </a:lnTo>
                <a:lnTo>
                  <a:pt x="1004608" y="800404"/>
                </a:lnTo>
                <a:lnTo>
                  <a:pt x="1020330" y="777151"/>
                </a:lnTo>
                <a:lnTo>
                  <a:pt x="1026109" y="748766"/>
                </a:lnTo>
                <a:close/>
              </a:path>
              <a:path w="1862455" h="1497330">
                <a:moveTo>
                  <a:pt x="1026109" y="73126"/>
                </a:moveTo>
                <a:lnTo>
                  <a:pt x="1020330" y="44729"/>
                </a:lnTo>
                <a:lnTo>
                  <a:pt x="1004608" y="21475"/>
                </a:lnTo>
                <a:lnTo>
                  <a:pt x="981329" y="5765"/>
                </a:lnTo>
                <a:lnTo>
                  <a:pt x="952906" y="0"/>
                </a:lnTo>
                <a:lnTo>
                  <a:pt x="924179" y="5765"/>
                </a:lnTo>
                <a:lnTo>
                  <a:pt x="900938" y="21475"/>
                </a:lnTo>
                <a:lnTo>
                  <a:pt x="885393" y="44729"/>
                </a:lnTo>
                <a:lnTo>
                  <a:pt x="879716" y="73126"/>
                </a:lnTo>
                <a:lnTo>
                  <a:pt x="885494" y="101511"/>
                </a:lnTo>
                <a:lnTo>
                  <a:pt x="901217" y="124764"/>
                </a:lnTo>
                <a:lnTo>
                  <a:pt x="924496" y="140474"/>
                </a:lnTo>
                <a:lnTo>
                  <a:pt x="952906" y="146240"/>
                </a:lnTo>
                <a:lnTo>
                  <a:pt x="981329" y="140474"/>
                </a:lnTo>
                <a:lnTo>
                  <a:pt x="1004608" y="124764"/>
                </a:lnTo>
                <a:lnTo>
                  <a:pt x="1020330" y="101511"/>
                </a:lnTo>
                <a:lnTo>
                  <a:pt x="1026109" y="73126"/>
                </a:lnTo>
                <a:close/>
              </a:path>
              <a:path w="1862455" h="1497330">
                <a:moveTo>
                  <a:pt x="1295539" y="1067396"/>
                </a:moveTo>
                <a:lnTo>
                  <a:pt x="1288948" y="1035151"/>
                </a:lnTo>
                <a:lnTo>
                  <a:pt x="1273835" y="1012825"/>
                </a:lnTo>
                <a:lnTo>
                  <a:pt x="1273835" y="1067396"/>
                </a:lnTo>
                <a:lnTo>
                  <a:pt x="1269009" y="1091361"/>
                </a:lnTo>
                <a:lnTo>
                  <a:pt x="1255839" y="1110919"/>
                </a:lnTo>
                <a:lnTo>
                  <a:pt x="1236294" y="1124089"/>
                </a:lnTo>
                <a:lnTo>
                  <a:pt x="1212329" y="1128928"/>
                </a:lnTo>
                <a:lnTo>
                  <a:pt x="1188377" y="1124089"/>
                </a:lnTo>
                <a:lnTo>
                  <a:pt x="1168819" y="1110919"/>
                </a:lnTo>
                <a:lnTo>
                  <a:pt x="1155649" y="1091361"/>
                </a:lnTo>
                <a:lnTo>
                  <a:pt x="1150823" y="1067396"/>
                </a:lnTo>
                <a:lnTo>
                  <a:pt x="1155649" y="1043432"/>
                </a:lnTo>
                <a:lnTo>
                  <a:pt x="1168819" y="1023874"/>
                </a:lnTo>
                <a:lnTo>
                  <a:pt x="1188377" y="1010691"/>
                </a:lnTo>
                <a:lnTo>
                  <a:pt x="1212329" y="1005865"/>
                </a:lnTo>
                <a:lnTo>
                  <a:pt x="1236294" y="1010691"/>
                </a:lnTo>
                <a:lnTo>
                  <a:pt x="1255839" y="1023874"/>
                </a:lnTo>
                <a:lnTo>
                  <a:pt x="1269009" y="1043432"/>
                </a:lnTo>
                <a:lnTo>
                  <a:pt x="1273835" y="1067396"/>
                </a:lnTo>
                <a:lnTo>
                  <a:pt x="1273835" y="1012825"/>
                </a:lnTo>
                <a:lnTo>
                  <a:pt x="1271028" y="1008672"/>
                </a:lnTo>
                <a:lnTo>
                  <a:pt x="1266888" y="1005865"/>
                </a:lnTo>
                <a:lnTo>
                  <a:pt x="1244561" y="990739"/>
                </a:lnTo>
                <a:lnTo>
                  <a:pt x="1212329" y="984148"/>
                </a:lnTo>
                <a:lnTo>
                  <a:pt x="1179791" y="990638"/>
                </a:lnTo>
                <a:lnTo>
                  <a:pt x="1153350" y="1008392"/>
                </a:lnTo>
                <a:lnTo>
                  <a:pt x="1135608" y="1034846"/>
                </a:lnTo>
                <a:lnTo>
                  <a:pt x="1129118" y="1067396"/>
                </a:lnTo>
                <a:lnTo>
                  <a:pt x="1135608" y="1099947"/>
                </a:lnTo>
                <a:lnTo>
                  <a:pt x="1153350" y="1126388"/>
                </a:lnTo>
                <a:lnTo>
                  <a:pt x="1179791" y="1144155"/>
                </a:lnTo>
                <a:lnTo>
                  <a:pt x="1212329" y="1150645"/>
                </a:lnTo>
                <a:lnTo>
                  <a:pt x="1244866" y="1144155"/>
                </a:lnTo>
                <a:lnTo>
                  <a:pt x="1267536" y="1128928"/>
                </a:lnTo>
                <a:lnTo>
                  <a:pt x="1271308" y="1126388"/>
                </a:lnTo>
                <a:lnTo>
                  <a:pt x="1289050" y="1099947"/>
                </a:lnTo>
                <a:lnTo>
                  <a:pt x="1295539" y="1067396"/>
                </a:lnTo>
                <a:close/>
              </a:path>
              <a:path w="1862455" h="1497330">
                <a:moveTo>
                  <a:pt x="1295539" y="399237"/>
                </a:moveTo>
                <a:lnTo>
                  <a:pt x="1288948" y="366687"/>
                </a:lnTo>
                <a:lnTo>
                  <a:pt x="1273835" y="344398"/>
                </a:lnTo>
                <a:lnTo>
                  <a:pt x="1273835" y="399237"/>
                </a:lnTo>
                <a:lnTo>
                  <a:pt x="1269009" y="423214"/>
                </a:lnTo>
                <a:lnTo>
                  <a:pt x="1255839" y="442760"/>
                </a:lnTo>
                <a:lnTo>
                  <a:pt x="1236294" y="455942"/>
                </a:lnTo>
                <a:lnTo>
                  <a:pt x="1212329" y="460768"/>
                </a:lnTo>
                <a:lnTo>
                  <a:pt x="1188377" y="455942"/>
                </a:lnTo>
                <a:lnTo>
                  <a:pt x="1168819" y="442760"/>
                </a:lnTo>
                <a:lnTo>
                  <a:pt x="1155649" y="423214"/>
                </a:lnTo>
                <a:lnTo>
                  <a:pt x="1150823" y="399237"/>
                </a:lnTo>
                <a:lnTo>
                  <a:pt x="1155649" y="375272"/>
                </a:lnTo>
                <a:lnTo>
                  <a:pt x="1168819" y="355714"/>
                </a:lnTo>
                <a:lnTo>
                  <a:pt x="1188377" y="342544"/>
                </a:lnTo>
                <a:lnTo>
                  <a:pt x="1212329" y="337705"/>
                </a:lnTo>
                <a:lnTo>
                  <a:pt x="1236294" y="342544"/>
                </a:lnTo>
                <a:lnTo>
                  <a:pt x="1255839" y="355714"/>
                </a:lnTo>
                <a:lnTo>
                  <a:pt x="1269009" y="375272"/>
                </a:lnTo>
                <a:lnTo>
                  <a:pt x="1273835" y="399237"/>
                </a:lnTo>
                <a:lnTo>
                  <a:pt x="1273835" y="344398"/>
                </a:lnTo>
                <a:lnTo>
                  <a:pt x="1271028" y="340245"/>
                </a:lnTo>
                <a:lnTo>
                  <a:pt x="1267256" y="337705"/>
                </a:lnTo>
                <a:lnTo>
                  <a:pt x="1244561" y="322491"/>
                </a:lnTo>
                <a:lnTo>
                  <a:pt x="1212329" y="315988"/>
                </a:lnTo>
                <a:lnTo>
                  <a:pt x="1179791" y="322491"/>
                </a:lnTo>
                <a:lnTo>
                  <a:pt x="1153350" y="340245"/>
                </a:lnTo>
                <a:lnTo>
                  <a:pt x="1135608" y="366687"/>
                </a:lnTo>
                <a:lnTo>
                  <a:pt x="1129118" y="399237"/>
                </a:lnTo>
                <a:lnTo>
                  <a:pt x="1135608" y="431800"/>
                </a:lnTo>
                <a:lnTo>
                  <a:pt x="1153350" y="458241"/>
                </a:lnTo>
                <a:lnTo>
                  <a:pt x="1179791" y="475996"/>
                </a:lnTo>
                <a:lnTo>
                  <a:pt x="1212329" y="482485"/>
                </a:lnTo>
                <a:lnTo>
                  <a:pt x="1244866" y="475996"/>
                </a:lnTo>
                <a:lnTo>
                  <a:pt x="1267536" y="460768"/>
                </a:lnTo>
                <a:lnTo>
                  <a:pt x="1271308" y="458241"/>
                </a:lnTo>
                <a:lnTo>
                  <a:pt x="1289050" y="431800"/>
                </a:lnTo>
                <a:lnTo>
                  <a:pt x="1295539" y="399237"/>
                </a:lnTo>
                <a:close/>
              </a:path>
              <a:path w="1862455" h="1497330">
                <a:moveTo>
                  <a:pt x="1599247" y="1423670"/>
                </a:moveTo>
                <a:lnTo>
                  <a:pt x="1593469" y="1395272"/>
                </a:lnTo>
                <a:lnTo>
                  <a:pt x="1577746" y="1372031"/>
                </a:lnTo>
                <a:lnTo>
                  <a:pt x="1554467" y="1356321"/>
                </a:lnTo>
                <a:lnTo>
                  <a:pt x="1526044" y="1350543"/>
                </a:lnTo>
                <a:lnTo>
                  <a:pt x="1497622" y="1356321"/>
                </a:lnTo>
                <a:lnTo>
                  <a:pt x="1474343" y="1372031"/>
                </a:lnTo>
                <a:lnTo>
                  <a:pt x="1458620" y="1395272"/>
                </a:lnTo>
                <a:lnTo>
                  <a:pt x="1452841" y="1423670"/>
                </a:lnTo>
                <a:lnTo>
                  <a:pt x="1458620" y="1452067"/>
                </a:lnTo>
                <a:lnTo>
                  <a:pt x="1474343" y="1475308"/>
                </a:lnTo>
                <a:lnTo>
                  <a:pt x="1497622" y="1491018"/>
                </a:lnTo>
                <a:lnTo>
                  <a:pt x="1526044" y="1496796"/>
                </a:lnTo>
                <a:lnTo>
                  <a:pt x="1554467" y="1491018"/>
                </a:lnTo>
                <a:lnTo>
                  <a:pt x="1577746" y="1475308"/>
                </a:lnTo>
                <a:lnTo>
                  <a:pt x="1593469" y="1452067"/>
                </a:lnTo>
                <a:lnTo>
                  <a:pt x="1599247" y="1423670"/>
                </a:lnTo>
                <a:close/>
              </a:path>
              <a:path w="1862455" h="1497330">
                <a:moveTo>
                  <a:pt x="1599247" y="748766"/>
                </a:moveTo>
                <a:lnTo>
                  <a:pt x="1593469" y="720369"/>
                </a:lnTo>
                <a:lnTo>
                  <a:pt x="1577746" y="697115"/>
                </a:lnTo>
                <a:lnTo>
                  <a:pt x="1554467" y="681405"/>
                </a:lnTo>
                <a:lnTo>
                  <a:pt x="1526044" y="675640"/>
                </a:lnTo>
                <a:lnTo>
                  <a:pt x="1497622" y="681405"/>
                </a:lnTo>
                <a:lnTo>
                  <a:pt x="1474343" y="697115"/>
                </a:lnTo>
                <a:lnTo>
                  <a:pt x="1458620" y="720369"/>
                </a:lnTo>
                <a:lnTo>
                  <a:pt x="1452841" y="748766"/>
                </a:lnTo>
                <a:lnTo>
                  <a:pt x="1458620" y="777151"/>
                </a:lnTo>
                <a:lnTo>
                  <a:pt x="1474343" y="800404"/>
                </a:lnTo>
                <a:lnTo>
                  <a:pt x="1497622" y="816114"/>
                </a:lnTo>
                <a:lnTo>
                  <a:pt x="1526044" y="821880"/>
                </a:lnTo>
                <a:lnTo>
                  <a:pt x="1554467" y="816114"/>
                </a:lnTo>
                <a:lnTo>
                  <a:pt x="1577746" y="800404"/>
                </a:lnTo>
                <a:lnTo>
                  <a:pt x="1593469" y="777151"/>
                </a:lnTo>
                <a:lnTo>
                  <a:pt x="1599247" y="748766"/>
                </a:lnTo>
                <a:close/>
              </a:path>
              <a:path w="1862455" h="1497330">
                <a:moveTo>
                  <a:pt x="1599247" y="73126"/>
                </a:moveTo>
                <a:lnTo>
                  <a:pt x="1593469" y="44729"/>
                </a:lnTo>
                <a:lnTo>
                  <a:pt x="1577746" y="21475"/>
                </a:lnTo>
                <a:lnTo>
                  <a:pt x="1554467" y="5765"/>
                </a:lnTo>
                <a:lnTo>
                  <a:pt x="1526044" y="0"/>
                </a:lnTo>
                <a:lnTo>
                  <a:pt x="1497622" y="5765"/>
                </a:lnTo>
                <a:lnTo>
                  <a:pt x="1474343" y="21475"/>
                </a:lnTo>
                <a:lnTo>
                  <a:pt x="1458620" y="44729"/>
                </a:lnTo>
                <a:lnTo>
                  <a:pt x="1452841" y="73126"/>
                </a:lnTo>
                <a:lnTo>
                  <a:pt x="1458620" y="101511"/>
                </a:lnTo>
                <a:lnTo>
                  <a:pt x="1474343" y="124764"/>
                </a:lnTo>
                <a:lnTo>
                  <a:pt x="1497622" y="140474"/>
                </a:lnTo>
                <a:lnTo>
                  <a:pt x="1526044" y="146240"/>
                </a:lnTo>
                <a:lnTo>
                  <a:pt x="1554467" y="140474"/>
                </a:lnTo>
                <a:lnTo>
                  <a:pt x="1577746" y="124764"/>
                </a:lnTo>
                <a:lnTo>
                  <a:pt x="1593469" y="101511"/>
                </a:lnTo>
                <a:lnTo>
                  <a:pt x="1599247" y="73126"/>
                </a:lnTo>
                <a:close/>
              </a:path>
              <a:path w="1862455" h="1497330">
                <a:moveTo>
                  <a:pt x="1862124" y="1067396"/>
                </a:moveTo>
                <a:lnTo>
                  <a:pt x="1855533" y="1035151"/>
                </a:lnTo>
                <a:lnTo>
                  <a:pt x="1840420" y="1012825"/>
                </a:lnTo>
                <a:lnTo>
                  <a:pt x="1840420" y="1067396"/>
                </a:lnTo>
                <a:lnTo>
                  <a:pt x="1835594" y="1091361"/>
                </a:lnTo>
                <a:lnTo>
                  <a:pt x="1822424" y="1110919"/>
                </a:lnTo>
                <a:lnTo>
                  <a:pt x="1802866" y="1124089"/>
                </a:lnTo>
                <a:lnTo>
                  <a:pt x="1778914" y="1128928"/>
                </a:lnTo>
                <a:lnTo>
                  <a:pt x="1754949" y="1124089"/>
                </a:lnTo>
                <a:lnTo>
                  <a:pt x="1735404" y="1110919"/>
                </a:lnTo>
                <a:lnTo>
                  <a:pt x="1722234" y="1091361"/>
                </a:lnTo>
                <a:lnTo>
                  <a:pt x="1717408" y="1067396"/>
                </a:lnTo>
                <a:lnTo>
                  <a:pt x="1722234" y="1043432"/>
                </a:lnTo>
                <a:lnTo>
                  <a:pt x="1735404" y="1023874"/>
                </a:lnTo>
                <a:lnTo>
                  <a:pt x="1754949" y="1010691"/>
                </a:lnTo>
                <a:lnTo>
                  <a:pt x="1778914" y="1005865"/>
                </a:lnTo>
                <a:lnTo>
                  <a:pt x="1802866" y="1010691"/>
                </a:lnTo>
                <a:lnTo>
                  <a:pt x="1822424" y="1023874"/>
                </a:lnTo>
                <a:lnTo>
                  <a:pt x="1835594" y="1043432"/>
                </a:lnTo>
                <a:lnTo>
                  <a:pt x="1840420" y="1067396"/>
                </a:lnTo>
                <a:lnTo>
                  <a:pt x="1840420" y="1012825"/>
                </a:lnTo>
                <a:lnTo>
                  <a:pt x="1837613" y="1008672"/>
                </a:lnTo>
                <a:lnTo>
                  <a:pt x="1833473" y="1005865"/>
                </a:lnTo>
                <a:lnTo>
                  <a:pt x="1811147" y="990739"/>
                </a:lnTo>
                <a:lnTo>
                  <a:pt x="1778914" y="984148"/>
                </a:lnTo>
                <a:lnTo>
                  <a:pt x="1746377" y="990638"/>
                </a:lnTo>
                <a:lnTo>
                  <a:pt x="1719935" y="1008392"/>
                </a:lnTo>
                <a:lnTo>
                  <a:pt x="1702193" y="1034846"/>
                </a:lnTo>
                <a:lnTo>
                  <a:pt x="1695704" y="1067396"/>
                </a:lnTo>
                <a:lnTo>
                  <a:pt x="1702193" y="1099947"/>
                </a:lnTo>
                <a:lnTo>
                  <a:pt x="1719935" y="1126388"/>
                </a:lnTo>
                <a:lnTo>
                  <a:pt x="1746377" y="1144155"/>
                </a:lnTo>
                <a:lnTo>
                  <a:pt x="1778914" y="1150645"/>
                </a:lnTo>
                <a:lnTo>
                  <a:pt x="1811451" y="1144155"/>
                </a:lnTo>
                <a:lnTo>
                  <a:pt x="1834108" y="1128928"/>
                </a:lnTo>
                <a:lnTo>
                  <a:pt x="1837880" y="1126388"/>
                </a:lnTo>
                <a:lnTo>
                  <a:pt x="1855635" y="1099947"/>
                </a:lnTo>
                <a:lnTo>
                  <a:pt x="1862124" y="1067396"/>
                </a:lnTo>
                <a:close/>
              </a:path>
              <a:path w="1862455" h="1497330">
                <a:moveTo>
                  <a:pt x="1862124" y="399237"/>
                </a:moveTo>
                <a:lnTo>
                  <a:pt x="1855533" y="366687"/>
                </a:lnTo>
                <a:lnTo>
                  <a:pt x="1840420" y="344398"/>
                </a:lnTo>
                <a:lnTo>
                  <a:pt x="1840420" y="399237"/>
                </a:lnTo>
                <a:lnTo>
                  <a:pt x="1835594" y="423214"/>
                </a:lnTo>
                <a:lnTo>
                  <a:pt x="1822424" y="442760"/>
                </a:lnTo>
                <a:lnTo>
                  <a:pt x="1802866" y="455942"/>
                </a:lnTo>
                <a:lnTo>
                  <a:pt x="1778914" y="460768"/>
                </a:lnTo>
                <a:lnTo>
                  <a:pt x="1754949" y="455942"/>
                </a:lnTo>
                <a:lnTo>
                  <a:pt x="1735404" y="442760"/>
                </a:lnTo>
                <a:lnTo>
                  <a:pt x="1722234" y="423214"/>
                </a:lnTo>
                <a:lnTo>
                  <a:pt x="1717408" y="399237"/>
                </a:lnTo>
                <a:lnTo>
                  <a:pt x="1722234" y="375272"/>
                </a:lnTo>
                <a:lnTo>
                  <a:pt x="1735404" y="355714"/>
                </a:lnTo>
                <a:lnTo>
                  <a:pt x="1754949" y="342544"/>
                </a:lnTo>
                <a:lnTo>
                  <a:pt x="1778914" y="337705"/>
                </a:lnTo>
                <a:lnTo>
                  <a:pt x="1802866" y="342544"/>
                </a:lnTo>
                <a:lnTo>
                  <a:pt x="1822424" y="355714"/>
                </a:lnTo>
                <a:lnTo>
                  <a:pt x="1835594" y="375272"/>
                </a:lnTo>
                <a:lnTo>
                  <a:pt x="1840420" y="399237"/>
                </a:lnTo>
                <a:lnTo>
                  <a:pt x="1840420" y="344398"/>
                </a:lnTo>
                <a:lnTo>
                  <a:pt x="1837613" y="340245"/>
                </a:lnTo>
                <a:lnTo>
                  <a:pt x="1833841" y="337705"/>
                </a:lnTo>
                <a:lnTo>
                  <a:pt x="1811147" y="322491"/>
                </a:lnTo>
                <a:lnTo>
                  <a:pt x="1778914" y="315988"/>
                </a:lnTo>
                <a:lnTo>
                  <a:pt x="1746377" y="322491"/>
                </a:lnTo>
                <a:lnTo>
                  <a:pt x="1719935" y="340245"/>
                </a:lnTo>
                <a:lnTo>
                  <a:pt x="1702193" y="366687"/>
                </a:lnTo>
                <a:lnTo>
                  <a:pt x="1695704" y="399237"/>
                </a:lnTo>
                <a:lnTo>
                  <a:pt x="1702193" y="431800"/>
                </a:lnTo>
                <a:lnTo>
                  <a:pt x="1719935" y="458241"/>
                </a:lnTo>
                <a:lnTo>
                  <a:pt x="1746377" y="475996"/>
                </a:lnTo>
                <a:lnTo>
                  <a:pt x="1778914" y="482485"/>
                </a:lnTo>
                <a:lnTo>
                  <a:pt x="1811451" y="475996"/>
                </a:lnTo>
                <a:lnTo>
                  <a:pt x="1834108" y="460768"/>
                </a:lnTo>
                <a:lnTo>
                  <a:pt x="1837880" y="458241"/>
                </a:lnTo>
                <a:lnTo>
                  <a:pt x="1855635" y="431800"/>
                </a:lnTo>
                <a:lnTo>
                  <a:pt x="1862124" y="399237"/>
                </a:lnTo>
                <a:close/>
              </a:path>
            </a:pathLst>
          </a:custGeom>
          <a:solidFill>
            <a:srgbClr val="FFFFFF"/>
          </a:solidFill>
        </p:spPr>
        <p:txBody>
          <a:bodyPr wrap="square" lIns="0" tIns="0" rIns="0" bIns="0" rtlCol="0"/>
          <a:lstStyle/>
          <a:p>
            <a:endParaRPr/>
          </a:p>
        </p:txBody>
      </p:sp>
      <p:sp>
        <p:nvSpPr>
          <p:cNvPr id="3" name="object 3"/>
          <p:cNvSpPr/>
          <p:nvPr/>
        </p:nvSpPr>
        <p:spPr>
          <a:xfrm>
            <a:off x="8614015" y="2993109"/>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4973993" y="5423901"/>
            <a:ext cx="3104515" cy="4990743"/>
            <a:chOff x="4973993" y="5423901"/>
            <a:chExt cx="3104515" cy="4990743"/>
          </a:xfrm>
        </p:grpSpPr>
        <p:sp>
          <p:nvSpPr>
            <p:cNvPr id="5" name="object 5"/>
            <p:cNvSpPr/>
            <p:nvPr/>
          </p:nvSpPr>
          <p:spPr>
            <a:xfrm>
              <a:off x="5037279" y="5454036"/>
              <a:ext cx="2981960" cy="4832985"/>
            </a:xfrm>
            <a:custGeom>
              <a:avLst/>
              <a:gdLst/>
              <a:ahLst/>
              <a:cxnLst/>
              <a:rect l="l" t="t" r="r" b="b"/>
              <a:pathLst>
                <a:path w="2981959" h="4832984">
                  <a:moveTo>
                    <a:pt x="156703" y="4832963"/>
                  </a:moveTo>
                  <a:lnTo>
                    <a:pt x="0" y="4832963"/>
                  </a:lnTo>
                  <a:lnTo>
                    <a:pt x="0" y="420388"/>
                  </a:lnTo>
                  <a:lnTo>
                    <a:pt x="2830" y="371386"/>
                  </a:lnTo>
                  <a:lnTo>
                    <a:pt x="11109" y="324038"/>
                  </a:lnTo>
                  <a:lnTo>
                    <a:pt x="24522" y="278660"/>
                  </a:lnTo>
                  <a:lnTo>
                    <a:pt x="42751" y="235569"/>
                  </a:lnTo>
                  <a:lnTo>
                    <a:pt x="65481" y="195081"/>
                  </a:lnTo>
                  <a:lnTo>
                    <a:pt x="92396" y="157511"/>
                  </a:lnTo>
                  <a:lnTo>
                    <a:pt x="123178" y="123177"/>
                  </a:lnTo>
                  <a:lnTo>
                    <a:pt x="157512" y="92395"/>
                  </a:lnTo>
                  <a:lnTo>
                    <a:pt x="195081" y="65481"/>
                  </a:lnTo>
                  <a:lnTo>
                    <a:pt x="235570" y="42751"/>
                  </a:lnTo>
                  <a:lnTo>
                    <a:pt x="278661" y="24522"/>
                  </a:lnTo>
                  <a:lnTo>
                    <a:pt x="324040" y="11109"/>
                  </a:lnTo>
                  <a:lnTo>
                    <a:pt x="371391" y="2829"/>
                  </a:lnTo>
                  <a:lnTo>
                    <a:pt x="420387" y="0"/>
                  </a:lnTo>
                  <a:lnTo>
                    <a:pt x="2561509" y="0"/>
                  </a:lnTo>
                  <a:lnTo>
                    <a:pt x="2610508" y="2830"/>
                  </a:lnTo>
                  <a:lnTo>
                    <a:pt x="2657855" y="11109"/>
                  </a:lnTo>
                  <a:lnTo>
                    <a:pt x="2703232" y="24522"/>
                  </a:lnTo>
                  <a:lnTo>
                    <a:pt x="2746323" y="42751"/>
                  </a:lnTo>
                  <a:lnTo>
                    <a:pt x="2786811" y="65481"/>
                  </a:lnTo>
                  <a:lnTo>
                    <a:pt x="2824380" y="92395"/>
                  </a:lnTo>
                  <a:lnTo>
                    <a:pt x="2858714" y="123178"/>
                  </a:lnTo>
                  <a:lnTo>
                    <a:pt x="2887421" y="155197"/>
                  </a:lnTo>
                  <a:lnTo>
                    <a:pt x="405320" y="155197"/>
                  </a:lnTo>
                  <a:lnTo>
                    <a:pt x="360681" y="159208"/>
                  </a:lnTo>
                  <a:lnTo>
                    <a:pt x="318647" y="170773"/>
                  </a:lnTo>
                  <a:lnTo>
                    <a:pt x="279924" y="189183"/>
                  </a:lnTo>
                  <a:lnTo>
                    <a:pt x="245218" y="213731"/>
                  </a:lnTo>
                  <a:lnTo>
                    <a:pt x="215238" y="243712"/>
                  </a:lnTo>
                  <a:lnTo>
                    <a:pt x="190689" y="278417"/>
                  </a:lnTo>
                  <a:lnTo>
                    <a:pt x="172280" y="317140"/>
                  </a:lnTo>
                  <a:lnTo>
                    <a:pt x="160715" y="359174"/>
                  </a:lnTo>
                  <a:lnTo>
                    <a:pt x="156703" y="403813"/>
                  </a:lnTo>
                  <a:lnTo>
                    <a:pt x="156703" y="4832963"/>
                  </a:lnTo>
                  <a:close/>
                </a:path>
                <a:path w="2981959" h="4832984">
                  <a:moveTo>
                    <a:pt x="2115501" y="363130"/>
                  </a:moveTo>
                  <a:lnTo>
                    <a:pt x="869404" y="363130"/>
                  </a:lnTo>
                  <a:lnTo>
                    <a:pt x="825322" y="355934"/>
                  </a:lnTo>
                  <a:lnTo>
                    <a:pt x="786882" y="335936"/>
                  </a:lnTo>
                  <a:lnTo>
                    <a:pt x="756469" y="305524"/>
                  </a:lnTo>
                  <a:lnTo>
                    <a:pt x="736471" y="267083"/>
                  </a:lnTo>
                  <a:lnTo>
                    <a:pt x="729275" y="223001"/>
                  </a:lnTo>
                  <a:lnTo>
                    <a:pt x="729275" y="155197"/>
                  </a:lnTo>
                  <a:lnTo>
                    <a:pt x="2255630" y="155197"/>
                  </a:lnTo>
                  <a:lnTo>
                    <a:pt x="2255630" y="192865"/>
                  </a:lnTo>
                  <a:lnTo>
                    <a:pt x="1848803" y="192865"/>
                  </a:lnTo>
                  <a:lnTo>
                    <a:pt x="1834654" y="195785"/>
                  </a:lnTo>
                  <a:lnTo>
                    <a:pt x="1822623" y="203790"/>
                  </a:lnTo>
                  <a:lnTo>
                    <a:pt x="1821833" y="204920"/>
                  </a:lnTo>
                  <a:lnTo>
                    <a:pt x="1292806" y="204920"/>
                  </a:lnTo>
                  <a:lnTo>
                    <a:pt x="1283083" y="206803"/>
                  </a:lnTo>
                  <a:lnTo>
                    <a:pt x="1274913" y="212077"/>
                  </a:lnTo>
                  <a:lnTo>
                    <a:pt x="1269287" y="220176"/>
                  </a:lnTo>
                  <a:lnTo>
                    <a:pt x="1267191" y="230535"/>
                  </a:lnTo>
                  <a:lnTo>
                    <a:pt x="1269287" y="240894"/>
                  </a:lnTo>
                  <a:lnTo>
                    <a:pt x="1274913" y="248993"/>
                  </a:lnTo>
                  <a:lnTo>
                    <a:pt x="1283083" y="254266"/>
                  </a:lnTo>
                  <a:lnTo>
                    <a:pt x="1292806" y="256150"/>
                  </a:lnTo>
                  <a:lnTo>
                    <a:pt x="1821302" y="256150"/>
                  </a:lnTo>
                  <a:lnTo>
                    <a:pt x="1822058" y="257280"/>
                  </a:lnTo>
                  <a:lnTo>
                    <a:pt x="1834018" y="265285"/>
                  </a:lnTo>
                  <a:lnTo>
                    <a:pt x="1848803" y="268204"/>
                  </a:lnTo>
                  <a:lnTo>
                    <a:pt x="2247851" y="268204"/>
                  </a:lnTo>
                  <a:lnTo>
                    <a:pt x="2228436" y="305524"/>
                  </a:lnTo>
                  <a:lnTo>
                    <a:pt x="2198024" y="335936"/>
                  </a:lnTo>
                  <a:lnTo>
                    <a:pt x="2159583" y="355934"/>
                  </a:lnTo>
                  <a:lnTo>
                    <a:pt x="2115501" y="363130"/>
                  </a:lnTo>
                  <a:close/>
                </a:path>
                <a:path w="2981959" h="4832984">
                  <a:moveTo>
                    <a:pt x="2981892" y="4832963"/>
                  </a:moveTo>
                  <a:lnTo>
                    <a:pt x="2826696" y="4832963"/>
                  </a:lnTo>
                  <a:lnTo>
                    <a:pt x="2826696" y="403813"/>
                  </a:lnTo>
                  <a:lnTo>
                    <a:pt x="2822684" y="359174"/>
                  </a:lnTo>
                  <a:lnTo>
                    <a:pt x="2811119" y="317140"/>
                  </a:lnTo>
                  <a:lnTo>
                    <a:pt x="2792709" y="278417"/>
                  </a:lnTo>
                  <a:lnTo>
                    <a:pt x="2768161" y="243712"/>
                  </a:lnTo>
                  <a:lnTo>
                    <a:pt x="2738180" y="213731"/>
                  </a:lnTo>
                  <a:lnTo>
                    <a:pt x="2703475" y="189183"/>
                  </a:lnTo>
                  <a:lnTo>
                    <a:pt x="2664752" y="170773"/>
                  </a:lnTo>
                  <a:lnTo>
                    <a:pt x="2622717" y="159208"/>
                  </a:lnTo>
                  <a:lnTo>
                    <a:pt x="2578078" y="155197"/>
                  </a:lnTo>
                  <a:lnTo>
                    <a:pt x="2887421" y="155197"/>
                  </a:lnTo>
                  <a:lnTo>
                    <a:pt x="2916410" y="195081"/>
                  </a:lnTo>
                  <a:lnTo>
                    <a:pt x="2939140" y="235569"/>
                  </a:lnTo>
                  <a:lnTo>
                    <a:pt x="2957370" y="278660"/>
                  </a:lnTo>
                  <a:lnTo>
                    <a:pt x="2970782" y="324038"/>
                  </a:lnTo>
                  <a:lnTo>
                    <a:pt x="2979062" y="371386"/>
                  </a:lnTo>
                  <a:lnTo>
                    <a:pt x="2981892" y="420388"/>
                  </a:lnTo>
                  <a:lnTo>
                    <a:pt x="2981892" y="4832963"/>
                  </a:lnTo>
                  <a:close/>
                </a:path>
                <a:path w="2981959" h="4832984">
                  <a:moveTo>
                    <a:pt x="2247851" y="268204"/>
                  </a:moveTo>
                  <a:lnTo>
                    <a:pt x="1848803" y="268204"/>
                  </a:lnTo>
                  <a:lnTo>
                    <a:pt x="1863588" y="265285"/>
                  </a:lnTo>
                  <a:lnTo>
                    <a:pt x="1875548" y="257280"/>
                  </a:lnTo>
                  <a:lnTo>
                    <a:pt x="1883553" y="245320"/>
                  </a:lnTo>
                  <a:lnTo>
                    <a:pt x="1886473" y="230535"/>
                  </a:lnTo>
                  <a:lnTo>
                    <a:pt x="1883553" y="215750"/>
                  </a:lnTo>
                  <a:lnTo>
                    <a:pt x="1875548" y="203790"/>
                  </a:lnTo>
                  <a:lnTo>
                    <a:pt x="1863588" y="195785"/>
                  </a:lnTo>
                  <a:lnTo>
                    <a:pt x="1848803" y="192865"/>
                  </a:lnTo>
                  <a:lnTo>
                    <a:pt x="2255630" y="192865"/>
                  </a:lnTo>
                  <a:lnTo>
                    <a:pt x="2255630" y="223001"/>
                  </a:lnTo>
                  <a:lnTo>
                    <a:pt x="2248434" y="267083"/>
                  </a:lnTo>
                  <a:lnTo>
                    <a:pt x="2247851" y="268204"/>
                  </a:lnTo>
                  <a:close/>
                </a:path>
                <a:path w="2981959" h="4832984">
                  <a:moveTo>
                    <a:pt x="1821302" y="256150"/>
                  </a:moveTo>
                  <a:lnTo>
                    <a:pt x="1654430" y="256150"/>
                  </a:lnTo>
                  <a:lnTo>
                    <a:pt x="1664154" y="254266"/>
                  </a:lnTo>
                  <a:lnTo>
                    <a:pt x="1672323" y="248993"/>
                  </a:lnTo>
                  <a:lnTo>
                    <a:pt x="1677950" y="240894"/>
                  </a:lnTo>
                  <a:lnTo>
                    <a:pt x="1680045" y="230535"/>
                  </a:lnTo>
                  <a:lnTo>
                    <a:pt x="1677950" y="220176"/>
                  </a:lnTo>
                  <a:lnTo>
                    <a:pt x="1672323" y="212077"/>
                  </a:lnTo>
                  <a:lnTo>
                    <a:pt x="1664154" y="206803"/>
                  </a:lnTo>
                  <a:lnTo>
                    <a:pt x="1654430" y="204920"/>
                  </a:lnTo>
                  <a:lnTo>
                    <a:pt x="1821833" y="204920"/>
                  </a:lnTo>
                  <a:lnTo>
                    <a:pt x="1814266" y="215750"/>
                  </a:lnTo>
                  <a:lnTo>
                    <a:pt x="1811134" y="230535"/>
                  </a:lnTo>
                  <a:lnTo>
                    <a:pt x="1814054" y="245320"/>
                  </a:lnTo>
                  <a:lnTo>
                    <a:pt x="1821302" y="25615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extLst>
                <a:ext uri="{28A0092B-C50C-407E-A947-70E740481C1C}">
                  <a14:useLocalDpi xmlns:a14="http://schemas.microsoft.com/office/drawing/2010/main" val="0"/>
                </a:ext>
              </a:extLst>
            </a:blip>
            <a:srcRect/>
            <a:stretch/>
          </p:blipFill>
          <p:spPr>
            <a:xfrm>
              <a:off x="5191165" y="5581336"/>
              <a:ext cx="2426008" cy="4833308"/>
            </a:xfrm>
            <a:prstGeom prst="rect">
              <a:avLst/>
            </a:prstGeom>
          </p:spPr>
        </p:pic>
        <p:sp>
          <p:nvSpPr>
            <p:cNvPr id="7" name="object 7"/>
            <p:cNvSpPr/>
            <p:nvPr/>
          </p:nvSpPr>
          <p:spPr>
            <a:xfrm>
              <a:off x="6304470" y="5658957"/>
              <a:ext cx="413384" cy="51435"/>
            </a:xfrm>
            <a:custGeom>
              <a:avLst/>
              <a:gdLst/>
              <a:ahLst/>
              <a:cxnLst/>
              <a:rect l="l" t="t" r="r" b="b"/>
              <a:pathLst>
                <a:path w="413384" h="51435">
                  <a:moveTo>
                    <a:pt x="387238" y="51229"/>
                  </a:moveTo>
                  <a:lnTo>
                    <a:pt x="25614" y="51229"/>
                  </a:lnTo>
                  <a:lnTo>
                    <a:pt x="15891" y="49346"/>
                  </a:lnTo>
                  <a:lnTo>
                    <a:pt x="7722" y="44072"/>
                  </a:lnTo>
                  <a:lnTo>
                    <a:pt x="2095" y="35973"/>
                  </a:lnTo>
                  <a:lnTo>
                    <a:pt x="0" y="25615"/>
                  </a:lnTo>
                  <a:lnTo>
                    <a:pt x="2095" y="15256"/>
                  </a:lnTo>
                  <a:lnTo>
                    <a:pt x="7721" y="7157"/>
                  </a:lnTo>
                  <a:lnTo>
                    <a:pt x="15891" y="1883"/>
                  </a:lnTo>
                  <a:lnTo>
                    <a:pt x="25614" y="0"/>
                  </a:lnTo>
                  <a:lnTo>
                    <a:pt x="387238" y="0"/>
                  </a:lnTo>
                  <a:lnTo>
                    <a:pt x="396962" y="1883"/>
                  </a:lnTo>
                  <a:lnTo>
                    <a:pt x="405131" y="7157"/>
                  </a:lnTo>
                  <a:lnTo>
                    <a:pt x="410758" y="15256"/>
                  </a:lnTo>
                  <a:lnTo>
                    <a:pt x="412853" y="25615"/>
                  </a:lnTo>
                  <a:lnTo>
                    <a:pt x="410758" y="35973"/>
                  </a:lnTo>
                  <a:lnTo>
                    <a:pt x="405131" y="44072"/>
                  </a:lnTo>
                  <a:lnTo>
                    <a:pt x="396962" y="49346"/>
                  </a:lnTo>
                  <a:lnTo>
                    <a:pt x="387238" y="51229"/>
                  </a:lnTo>
                  <a:close/>
                </a:path>
              </a:pathLst>
            </a:custGeom>
            <a:solidFill>
              <a:srgbClr val="606060"/>
            </a:solidFill>
          </p:spPr>
          <p:txBody>
            <a:bodyPr wrap="square" lIns="0" tIns="0" rIns="0" bIns="0" rtlCol="0"/>
            <a:lstStyle/>
            <a:p>
              <a:endParaRPr/>
            </a:p>
          </p:txBody>
        </p:sp>
        <p:pic>
          <p:nvPicPr>
            <p:cNvPr id="8" name="object 8"/>
            <p:cNvPicPr/>
            <p:nvPr/>
          </p:nvPicPr>
          <p:blipFill>
            <a:blip r:embed="rId3" cstate="print"/>
            <a:stretch>
              <a:fillRect/>
            </a:stretch>
          </p:blipFill>
          <p:spPr>
            <a:xfrm>
              <a:off x="6848387" y="5646902"/>
              <a:ext cx="75390" cy="75338"/>
            </a:xfrm>
            <a:prstGeom prst="rect">
              <a:avLst/>
            </a:prstGeom>
          </p:spPr>
        </p:pic>
        <p:sp>
          <p:nvSpPr>
            <p:cNvPr id="9" name="object 9"/>
            <p:cNvSpPr/>
            <p:nvPr/>
          </p:nvSpPr>
          <p:spPr>
            <a:xfrm>
              <a:off x="4973993" y="6237566"/>
              <a:ext cx="3104515" cy="1456055"/>
            </a:xfrm>
            <a:custGeom>
              <a:avLst/>
              <a:gdLst/>
              <a:ahLst/>
              <a:cxnLst/>
              <a:rect l="l" t="t" r="r" b="b"/>
              <a:pathLst>
                <a:path w="3104515" h="1456054">
                  <a:moveTo>
                    <a:pt x="33147" y="997470"/>
                  </a:moveTo>
                  <a:lnTo>
                    <a:pt x="20332" y="1000112"/>
                  </a:lnTo>
                  <a:lnTo>
                    <a:pt x="9791" y="1007275"/>
                  </a:lnTo>
                  <a:lnTo>
                    <a:pt x="2628" y="1017816"/>
                  </a:lnTo>
                  <a:lnTo>
                    <a:pt x="0" y="1030630"/>
                  </a:lnTo>
                  <a:lnTo>
                    <a:pt x="0" y="1422387"/>
                  </a:lnTo>
                  <a:lnTo>
                    <a:pt x="2628" y="1435188"/>
                  </a:lnTo>
                  <a:lnTo>
                    <a:pt x="9791" y="1445742"/>
                  </a:lnTo>
                  <a:lnTo>
                    <a:pt x="20332" y="1452892"/>
                  </a:lnTo>
                  <a:lnTo>
                    <a:pt x="33147" y="1455534"/>
                  </a:lnTo>
                  <a:lnTo>
                    <a:pt x="33147" y="997470"/>
                  </a:lnTo>
                  <a:close/>
                </a:path>
                <a:path w="3104515" h="1456054">
                  <a:moveTo>
                    <a:pt x="33147" y="441477"/>
                  </a:moveTo>
                  <a:lnTo>
                    <a:pt x="20332" y="443877"/>
                  </a:lnTo>
                  <a:lnTo>
                    <a:pt x="9791" y="450519"/>
                  </a:lnTo>
                  <a:lnTo>
                    <a:pt x="2628" y="460552"/>
                  </a:lnTo>
                  <a:lnTo>
                    <a:pt x="0" y="473125"/>
                  </a:lnTo>
                  <a:lnTo>
                    <a:pt x="0" y="864882"/>
                  </a:lnTo>
                  <a:lnTo>
                    <a:pt x="2628" y="877684"/>
                  </a:lnTo>
                  <a:lnTo>
                    <a:pt x="9791" y="888238"/>
                  </a:lnTo>
                  <a:lnTo>
                    <a:pt x="20332" y="895388"/>
                  </a:lnTo>
                  <a:lnTo>
                    <a:pt x="33147" y="898029"/>
                  </a:lnTo>
                  <a:lnTo>
                    <a:pt x="33147" y="441477"/>
                  </a:lnTo>
                  <a:close/>
                </a:path>
                <a:path w="3104515" h="1456054">
                  <a:moveTo>
                    <a:pt x="33147" y="0"/>
                  </a:moveTo>
                  <a:lnTo>
                    <a:pt x="20332" y="2400"/>
                  </a:lnTo>
                  <a:lnTo>
                    <a:pt x="9791" y="9029"/>
                  </a:lnTo>
                  <a:lnTo>
                    <a:pt x="2628" y="19062"/>
                  </a:lnTo>
                  <a:lnTo>
                    <a:pt x="0" y="31635"/>
                  </a:lnTo>
                  <a:lnTo>
                    <a:pt x="0" y="219989"/>
                  </a:lnTo>
                  <a:lnTo>
                    <a:pt x="2628" y="232791"/>
                  </a:lnTo>
                  <a:lnTo>
                    <a:pt x="9791" y="243332"/>
                  </a:lnTo>
                  <a:lnTo>
                    <a:pt x="20332" y="250494"/>
                  </a:lnTo>
                  <a:lnTo>
                    <a:pt x="33147" y="253136"/>
                  </a:lnTo>
                  <a:lnTo>
                    <a:pt x="33147" y="0"/>
                  </a:lnTo>
                  <a:close/>
                </a:path>
                <a:path w="3104515" h="1456054">
                  <a:moveTo>
                    <a:pt x="3103930" y="609714"/>
                  </a:moveTo>
                  <a:lnTo>
                    <a:pt x="3098660" y="601954"/>
                  </a:lnTo>
                  <a:lnTo>
                    <a:pt x="3088119" y="594791"/>
                  </a:lnTo>
                  <a:lnTo>
                    <a:pt x="3075305" y="592150"/>
                  </a:lnTo>
                  <a:lnTo>
                    <a:pt x="3075305" y="1325956"/>
                  </a:lnTo>
                  <a:lnTo>
                    <a:pt x="3088119" y="1323314"/>
                  </a:lnTo>
                  <a:lnTo>
                    <a:pt x="3098660" y="1316151"/>
                  </a:lnTo>
                  <a:lnTo>
                    <a:pt x="3103930" y="1308379"/>
                  </a:lnTo>
                  <a:lnTo>
                    <a:pt x="3103930" y="609714"/>
                  </a:lnTo>
                  <a:close/>
                </a:path>
              </a:pathLst>
            </a:custGeom>
            <a:solidFill>
              <a:srgbClr val="B8B8B8"/>
            </a:solidFill>
          </p:spPr>
          <p:txBody>
            <a:bodyPr wrap="square" lIns="0" tIns="0" rIns="0" bIns="0" rtlCol="0"/>
            <a:lstStyle/>
            <a:p>
              <a:endParaRPr/>
            </a:p>
          </p:txBody>
        </p:sp>
        <p:sp>
          <p:nvSpPr>
            <p:cNvPr id="10" name="object 10"/>
            <p:cNvSpPr/>
            <p:nvPr/>
          </p:nvSpPr>
          <p:spPr>
            <a:xfrm>
              <a:off x="5007144" y="5423901"/>
              <a:ext cx="3042285" cy="4863465"/>
            </a:xfrm>
            <a:custGeom>
              <a:avLst/>
              <a:gdLst/>
              <a:ahLst/>
              <a:cxnLst/>
              <a:rect l="l" t="t" r="r" b="b"/>
              <a:pathLst>
                <a:path w="3042284" h="4863465">
                  <a:moveTo>
                    <a:pt x="30149" y="4863098"/>
                  </a:moveTo>
                  <a:lnTo>
                    <a:pt x="68" y="4863098"/>
                  </a:lnTo>
                  <a:lnTo>
                    <a:pt x="0" y="450523"/>
                  </a:lnTo>
                  <a:lnTo>
                    <a:pt x="2260" y="404755"/>
                  </a:lnTo>
                  <a:lnTo>
                    <a:pt x="9040" y="360117"/>
                  </a:lnTo>
                  <a:lnTo>
                    <a:pt x="19588" y="316421"/>
                  </a:lnTo>
                  <a:lnTo>
                    <a:pt x="37810" y="270229"/>
                  </a:lnTo>
                  <a:lnTo>
                    <a:pt x="55185" y="235809"/>
                  </a:lnTo>
                  <a:lnTo>
                    <a:pt x="77786" y="198893"/>
                  </a:lnTo>
                  <a:lnTo>
                    <a:pt x="99964" y="167533"/>
                  </a:lnTo>
                  <a:lnTo>
                    <a:pt x="132595" y="131088"/>
                  </a:lnTo>
                  <a:lnTo>
                    <a:pt x="140505" y="124073"/>
                  </a:lnTo>
                  <a:lnTo>
                    <a:pt x="156327" y="109476"/>
                  </a:lnTo>
                  <a:lnTo>
                    <a:pt x="204618" y="72887"/>
                  </a:lnTo>
                  <a:lnTo>
                    <a:pt x="248504" y="47770"/>
                  </a:lnTo>
                  <a:lnTo>
                    <a:pt x="295514" y="27498"/>
                  </a:lnTo>
                  <a:lnTo>
                    <a:pt x="345161" y="12500"/>
                  </a:lnTo>
                  <a:lnTo>
                    <a:pt x="396984" y="3194"/>
                  </a:lnTo>
                  <a:lnTo>
                    <a:pt x="450523" y="0"/>
                  </a:lnTo>
                  <a:lnTo>
                    <a:pt x="2593146" y="0"/>
                  </a:lnTo>
                  <a:lnTo>
                    <a:pt x="2646580" y="3090"/>
                  </a:lnTo>
                  <a:lnTo>
                    <a:pt x="2698173" y="12165"/>
                  </a:lnTo>
                  <a:lnTo>
                    <a:pt x="2747590" y="26933"/>
                  </a:lnTo>
                  <a:lnTo>
                    <a:pt x="2755037" y="30135"/>
                  </a:lnTo>
                  <a:lnTo>
                    <a:pt x="450523" y="30135"/>
                  </a:lnTo>
                  <a:lnTo>
                    <a:pt x="401528" y="32966"/>
                  </a:lnTo>
                  <a:lnTo>
                    <a:pt x="354184" y="41249"/>
                  </a:lnTo>
                  <a:lnTo>
                    <a:pt x="308811" y="54672"/>
                  </a:lnTo>
                  <a:lnTo>
                    <a:pt x="265725" y="72922"/>
                  </a:lnTo>
                  <a:lnTo>
                    <a:pt x="225216" y="95685"/>
                  </a:lnTo>
                  <a:lnTo>
                    <a:pt x="187647" y="122650"/>
                  </a:lnTo>
                  <a:lnTo>
                    <a:pt x="153313" y="153502"/>
                  </a:lnTo>
                  <a:lnTo>
                    <a:pt x="122531" y="187928"/>
                  </a:lnTo>
                  <a:lnTo>
                    <a:pt x="95617" y="225617"/>
                  </a:lnTo>
                  <a:lnTo>
                    <a:pt x="72887" y="266254"/>
                  </a:lnTo>
                  <a:lnTo>
                    <a:pt x="54657" y="309527"/>
                  </a:lnTo>
                  <a:lnTo>
                    <a:pt x="41245" y="355122"/>
                  </a:lnTo>
                  <a:lnTo>
                    <a:pt x="32965" y="402728"/>
                  </a:lnTo>
                  <a:lnTo>
                    <a:pt x="30221" y="450523"/>
                  </a:lnTo>
                  <a:lnTo>
                    <a:pt x="30149" y="4863098"/>
                  </a:lnTo>
                  <a:close/>
                </a:path>
                <a:path w="3042284" h="4863465">
                  <a:moveTo>
                    <a:pt x="3042098" y="4863098"/>
                  </a:moveTo>
                  <a:lnTo>
                    <a:pt x="3012027" y="4863098"/>
                  </a:lnTo>
                  <a:lnTo>
                    <a:pt x="3012027" y="450523"/>
                  </a:lnTo>
                  <a:lnTo>
                    <a:pt x="3009197" y="401521"/>
                  </a:lnTo>
                  <a:lnTo>
                    <a:pt x="3000918" y="354173"/>
                  </a:lnTo>
                  <a:lnTo>
                    <a:pt x="2987505" y="308796"/>
                  </a:lnTo>
                  <a:lnTo>
                    <a:pt x="2969276" y="265705"/>
                  </a:lnTo>
                  <a:lnTo>
                    <a:pt x="2946546" y="225216"/>
                  </a:lnTo>
                  <a:lnTo>
                    <a:pt x="2919631" y="187647"/>
                  </a:lnTo>
                  <a:lnTo>
                    <a:pt x="2888849" y="153313"/>
                  </a:lnTo>
                  <a:lnTo>
                    <a:pt x="2854515" y="122531"/>
                  </a:lnTo>
                  <a:lnTo>
                    <a:pt x="2816946" y="95617"/>
                  </a:lnTo>
                  <a:lnTo>
                    <a:pt x="2776438" y="72887"/>
                  </a:lnTo>
                  <a:lnTo>
                    <a:pt x="2733352" y="54657"/>
                  </a:lnTo>
                  <a:lnTo>
                    <a:pt x="2687979" y="41245"/>
                  </a:lnTo>
                  <a:lnTo>
                    <a:pt x="2640635" y="32965"/>
                  </a:lnTo>
                  <a:lnTo>
                    <a:pt x="2591640" y="30135"/>
                  </a:lnTo>
                  <a:lnTo>
                    <a:pt x="2755037" y="30135"/>
                  </a:lnTo>
                  <a:lnTo>
                    <a:pt x="2794495" y="47100"/>
                  </a:lnTo>
                  <a:lnTo>
                    <a:pt x="2838554" y="72373"/>
                  </a:lnTo>
                  <a:lnTo>
                    <a:pt x="2879432" y="102460"/>
                  </a:lnTo>
                  <a:lnTo>
                    <a:pt x="2911074" y="131088"/>
                  </a:lnTo>
                  <a:lnTo>
                    <a:pt x="2943070" y="167745"/>
                  </a:lnTo>
                  <a:lnTo>
                    <a:pt x="2965883" y="198893"/>
                  </a:lnTo>
                  <a:lnTo>
                    <a:pt x="2988484" y="235244"/>
                  </a:lnTo>
                  <a:lnTo>
                    <a:pt x="3005200" y="269593"/>
                  </a:lnTo>
                  <a:lnTo>
                    <a:pt x="3022575" y="316421"/>
                  </a:lnTo>
                  <a:lnTo>
                    <a:pt x="3033122" y="360117"/>
                  </a:lnTo>
                  <a:lnTo>
                    <a:pt x="3039903" y="404190"/>
                  </a:lnTo>
                  <a:lnTo>
                    <a:pt x="3042163" y="450523"/>
                  </a:lnTo>
                  <a:lnTo>
                    <a:pt x="3042098" y="4863098"/>
                  </a:lnTo>
                  <a:close/>
                </a:path>
              </a:pathLst>
            </a:custGeom>
            <a:solidFill>
              <a:srgbClr val="E8E8E8"/>
            </a:solidFill>
          </p:spPr>
          <p:txBody>
            <a:bodyPr wrap="square" lIns="0" tIns="0" rIns="0" bIns="0" rtlCol="0"/>
            <a:lstStyle/>
            <a:p>
              <a:endParaRPr/>
            </a:p>
          </p:txBody>
        </p:sp>
      </p:grpSp>
      <p:grpSp>
        <p:nvGrpSpPr>
          <p:cNvPr id="11" name="object 11"/>
          <p:cNvGrpSpPr/>
          <p:nvPr/>
        </p:nvGrpSpPr>
        <p:grpSpPr>
          <a:xfrm>
            <a:off x="7321296" y="4018269"/>
            <a:ext cx="6039638" cy="6772031"/>
            <a:chOff x="7321296" y="4018269"/>
            <a:chExt cx="6039638" cy="6772031"/>
          </a:xfrm>
        </p:grpSpPr>
        <p:sp>
          <p:nvSpPr>
            <p:cNvPr id="12" name="object 12"/>
            <p:cNvSpPr/>
            <p:nvPr/>
          </p:nvSpPr>
          <p:spPr>
            <a:xfrm>
              <a:off x="10319711" y="5454036"/>
              <a:ext cx="2981960" cy="4832985"/>
            </a:xfrm>
            <a:custGeom>
              <a:avLst/>
              <a:gdLst/>
              <a:ahLst/>
              <a:cxnLst/>
              <a:rect l="l" t="t" r="r" b="b"/>
              <a:pathLst>
                <a:path w="2981959" h="4832984">
                  <a:moveTo>
                    <a:pt x="156704" y="4832963"/>
                  </a:moveTo>
                  <a:lnTo>
                    <a:pt x="0" y="4832963"/>
                  </a:lnTo>
                  <a:lnTo>
                    <a:pt x="0" y="420388"/>
                  </a:lnTo>
                  <a:lnTo>
                    <a:pt x="2830" y="371386"/>
                  </a:lnTo>
                  <a:lnTo>
                    <a:pt x="11109" y="324038"/>
                  </a:lnTo>
                  <a:lnTo>
                    <a:pt x="24522" y="278660"/>
                  </a:lnTo>
                  <a:lnTo>
                    <a:pt x="42751" y="235569"/>
                  </a:lnTo>
                  <a:lnTo>
                    <a:pt x="65481" y="195081"/>
                  </a:lnTo>
                  <a:lnTo>
                    <a:pt x="92396" y="157511"/>
                  </a:lnTo>
                  <a:lnTo>
                    <a:pt x="123178" y="123177"/>
                  </a:lnTo>
                  <a:lnTo>
                    <a:pt x="157512" y="92395"/>
                  </a:lnTo>
                  <a:lnTo>
                    <a:pt x="195081" y="65481"/>
                  </a:lnTo>
                  <a:lnTo>
                    <a:pt x="235570" y="42751"/>
                  </a:lnTo>
                  <a:lnTo>
                    <a:pt x="278661" y="24522"/>
                  </a:lnTo>
                  <a:lnTo>
                    <a:pt x="324039" y="11109"/>
                  </a:lnTo>
                  <a:lnTo>
                    <a:pt x="371391" y="2829"/>
                  </a:lnTo>
                  <a:lnTo>
                    <a:pt x="420388" y="0"/>
                  </a:lnTo>
                  <a:lnTo>
                    <a:pt x="2561510" y="0"/>
                  </a:lnTo>
                  <a:lnTo>
                    <a:pt x="2610508" y="2830"/>
                  </a:lnTo>
                  <a:lnTo>
                    <a:pt x="2657855" y="11109"/>
                  </a:lnTo>
                  <a:lnTo>
                    <a:pt x="2703232" y="24522"/>
                  </a:lnTo>
                  <a:lnTo>
                    <a:pt x="2746323" y="42751"/>
                  </a:lnTo>
                  <a:lnTo>
                    <a:pt x="2786811" y="65481"/>
                  </a:lnTo>
                  <a:lnTo>
                    <a:pt x="2824380" y="92395"/>
                  </a:lnTo>
                  <a:lnTo>
                    <a:pt x="2858714" y="123178"/>
                  </a:lnTo>
                  <a:lnTo>
                    <a:pt x="2887421" y="155197"/>
                  </a:lnTo>
                  <a:lnTo>
                    <a:pt x="405320" y="155197"/>
                  </a:lnTo>
                  <a:lnTo>
                    <a:pt x="360681" y="159208"/>
                  </a:lnTo>
                  <a:lnTo>
                    <a:pt x="318647" y="170773"/>
                  </a:lnTo>
                  <a:lnTo>
                    <a:pt x="279923" y="189183"/>
                  </a:lnTo>
                  <a:lnTo>
                    <a:pt x="245218" y="213731"/>
                  </a:lnTo>
                  <a:lnTo>
                    <a:pt x="215238" y="243712"/>
                  </a:lnTo>
                  <a:lnTo>
                    <a:pt x="190689" y="278417"/>
                  </a:lnTo>
                  <a:lnTo>
                    <a:pt x="172280" y="317140"/>
                  </a:lnTo>
                  <a:lnTo>
                    <a:pt x="160715" y="359174"/>
                  </a:lnTo>
                  <a:lnTo>
                    <a:pt x="156704" y="403813"/>
                  </a:lnTo>
                  <a:lnTo>
                    <a:pt x="156704" y="4832963"/>
                  </a:lnTo>
                  <a:close/>
                </a:path>
                <a:path w="2981959" h="4832984">
                  <a:moveTo>
                    <a:pt x="2115501" y="363130"/>
                  </a:moveTo>
                  <a:lnTo>
                    <a:pt x="869404" y="363130"/>
                  </a:lnTo>
                  <a:lnTo>
                    <a:pt x="825322" y="355934"/>
                  </a:lnTo>
                  <a:lnTo>
                    <a:pt x="786882" y="335936"/>
                  </a:lnTo>
                  <a:lnTo>
                    <a:pt x="756469" y="305524"/>
                  </a:lnTo>
                  <a:lnTo>
                    <a:pt x="736471" y="267083"/>
                  </a:lnTo>
                  <a:lnTo>
                    <a:pt x="729275" y="223001"/>
                  </a:lnTo>
                  <a:lnTo>
                    <a:pt x="729275" y="155197"/>
                  </a:lnTo>
                  <a:lnTo>
                    <a:pt x="2255630" y="155197"/>
                  </a:lnTo>
                  <a:lnTo>
                    <a:pt x="2255630" y="192865"/>
                  </a:lnTo>
                  <a:lnTo>
                    <a:pt x="1848803" y="192865"/>
                  </a:lnTo>
                  <a:lnTo>
                    <a:pt x="1834654" y="195785"/>
                  </a:lnTo>
                  <a:lnTo>
                    <a:pt x="1822623" y="203790"/>
                  </a:lnTo>
                  <a:lnTo>
                    <a:pt x="1821833" y="204920"/>
                  </a:lnTo>
                  <a:lnTo>
                    <a:pt x="1292806" y="204920"/>
                  </a:lnTo>
                  <a:lnTo>
                    <a:pt x="1283082" y="206803"/>
                  </a:lnTo>
                  <a:lnTo>
                    <a:pt x="1274913" y="212077"/>
                  </a:lnTo>
                  <a:lnTo>
                    <a:pt x="1269286" y="220176"/>
                  </a:lnTo>
                  <a:lnTo>
                    <a:pt x="1267191" y="230535"/>
                  </a:lnTo>
                  <a:lnTo>
                    <a:pt x="1269286" y="240894"/>
                  </a:lnTo>
                  <a:lnTo>
                    <a:pt x="1274913" y="248993"/>
                  </a:lnTo>
                  <a:lnTo>
                    <a:pt x="1283082" y="254266"/>
                  </a:lnTo>
                  <a:lnTo>
                    <a:pt x="1292806" y="256150"/>
                  </a:lnTo>
                  <a:lnTo>
                    <a:pt x="1821302" y="256150"/>
                  </a:lnTo>
                  <a:lnTo>
                    <a:pt x="1822058" y="257280"/>
                  </a:lnTo>
                  <a:lnTo>
                    <a:pt x="1834018" y="265285"/>
                  </a:lnTo>
                  <a:lnTo>
                    <a:pt x="1848803" y="268204"/>
                  </a:lnTo>
                  <a:lnTo>
                    <a:pt x="2247851" y="268204"/>
                  </a:lnTo>
                  <a:lnTo>
                    <a:pt x="2228436" y="305524"/>
                  </a:lnTo>
                  <a:lnTo>
                    <a:pt x="2198023" y="335936"/>
                  </a:lnTo>
                  <a:lnTo>
                    <a:pt x="2159583" y="355934"/>
                  </a:lnTo>
                  <a:lnTo>
                    <a:pt x="2115501" y="363130"/>
                  </a:lnTo>
                  <a:close/>
                </a:path>
                <a:path w="2981959" h="4832984">
                  <a:moveTo>
                    <a:pt x="2981892" y="4832963"/>
                  </a:moveTo>
                  <a:lnTo>
                    <a:pt x="2826696" y="4832963"/>
                  </a:lnTo>
                  <a:lnTo>
                    <a:pt x="2826696" y="403813"/>
                  </a:lnTo>
                  <a:lnTo>
                    <a:pt x="2822684" y="359174"/>
                  </a:lnTo>
                  <a:lnTo>
                    <a:pt x="2811120" y="317140"/>
                  </a:lnTo>
                  <a:lnTo>
                    <a:pt x="2792710" y="278417"/>
                  </a:lnTo>
                  <a:lnTo>
                    <a:pt x="2768161" y="243712"/>
                  </a:lnTo>
                  <a:lnTo>
                    <a:pt x="2738181" y="213731"/>
                  </a:lnTo>
                  <a:lnTo>
                    <a:pt x="2703475" y="189183"/>
                  </a:lnTo>
                  <a:lnTo>
                    <a:pt x="2664752" y="170773"/>
                  </a:lnTo>
                  <a:lnTo>
                    <a:pt x="2622717" y="159208"/>
                  </a:lnTo>
                  <a:lnTo>
                    <a:pt x="2578078" y="155197"/>
                  </a:lnTo>
                  <a:lnTo>
                    <a:pt x="2887421" y="155197"/>
                  </a:lnTo>
                  <a:lnTo>
                    <a:pt x="2916410" y="195081"/>
                  </a:lnTo>
                  <a:lnTo>
                    <a:pt x="2939140" y="235569"/>
                  </a:lnTo>
                  <a:lnTo>
                    <a:pt x="2957370" y="278660"/>
                  </a:lnTo>
                  <a:lnTo>
                    <a:pt x="2970783" y="324038"/>
                  </a:lnTo>
                  <a:lnTo>
                    <a:pt x="2979062" y="371386"/>
                  </a:lnTo>
                  <a:lnTo>
                    <a:pt x="2981892" y="420388"/>
                  </a:lnTo>
                  <a:lnTo>
                    <a:pt x="2981892" y="4832963"/>
                  </a:lnTo>
                  <a:close/>
                </a:path>
                <a:path w="2981959" h="4832984">
                  <a:moveTo>
                    <a:pt x="2247851" y="268204"/>
                  </a:moveTo>
                  <a:lnTo>
                    <a:pt x="1848803" y="268204"/>
                  </a:lnTo>
                  <a:lnTo>
                    <a:pt x="1863588" y="265285"/>
                  </a:lnTo>
                  <a:lnTo>
                    <a:pt x="1875548" y="257280"/>
                  </a:lnTo>
                  <a:lnTo>
                    <a:pt x="1883553" y="245320"/>
                  </a:lnTo>
                  <a:lnTo>
                    <a:pt x="1886472" y="230535"/>
                  </a:lnTo>
                  <a:lnTo>
                    <a:pt x="1883553" y="215750"/>
                  </a:lnTo>
                  <a:lnTo>
                    <a:pt x="1875548" y="203790"/>
                  </a:lnTo>
                  <a:lnTo>
                    <a:pt x="1863588" y="195785"/>
                  </a:lnTo>
                  <a:lnTo>
                    <a:pt x="1848803" y="192865"/>
                  </a:lnTo>
                  <a:lnTo>
                    <a:pt x="2255630" y="192865"/>
                  </a:lnTo>
                  <a:lnTo>
                    <a:pt x="2255630" y="223001"/>
                  </a:lnTo>
                  <a:lnTo>
                    <a:pt x="2248434" y="267083"/>
                  </a:lnTo>
                  <a:lnTo>
                    <a:pt x="2247851" y="268204"/>
                  </a:lnTo>
                  <a:close/>
                </a:path>
                <a:path w="2981959" h="4832984">
                  <a:moveTo>
                    <a:pt x="1821302" y="256150"/>
                  </a:moveTo>
                  <a:lnTo>
                    <a:pt x="1654430" y="256150"/>
                  </a:lnTo>
                  <a:lnTo>
                    <a:pt x="1664153" y="254266"/>
                  </a:lnTo>
                  <a:lnTo>
                    <a:pt x="1672323" y="248993"/>
                  </a:lnTo>
                  <a:lnTo>
                    <a:pt x="1677950" y="240894"/>
                  </a:lnTo>
                  <a:lnTo>
                    <a:pt x="1680045" y="230535"/>
                  </a:lnTo>
                  <a:lnTo>
                    <a:pt x="1677950" y="220176"/>
                  </a:lnTo>
                  <a:lnTo>
                    <a:pt x="1672323" y="212077"/>
                  </a:lnTo>
                  <a:lnTo>
                    <a:pt x="1664153" y="206803"/>
                  </a:lnTo>
                  <a:lnTo>
                    <a:pt x="1654430" y="204920"/>
                  </a:lnTo>
                  <a:lnTo>
                    <a:pt x="1821833" y="204920"/>
                  </a:lnTo>
                  <a:lnTo>
                    <a:pt x="1814265" y="215750"/>
                  </a:lnTo>
                  <a:lnTo>
                    <a:pt x="1811134" y="230535"/>
                  </a:lnTo>
                  <a:lnTo>
                    <a:pt x="1814054" y="245320"/>
                  </a:lnTo>
                  <a:lnTo>
                    <a:pt x="1821302" y="256150"/>
                  </a:lnTo>
                  <a:close/>
                </a:path>
              </a:pathLst>
            </a:custGeom>
            <a:solidFill>
              <a:srgbClr val="000000"/>
            </a:solidFill>
          </p:spPr>
          <p:txBody>
            <a:bodyPr wrap="square" lIns="0" tIns="0" rIns="0" bIns="0" rtlCol="0"/>
            <a:lstStyle/>
            <a:p>
              <a:endParaRPr/>
            </a:p>
          </p:txBody>
        </p:sp>
        <p:pic>
          <p:nvPicPr>
            <p:cNvPr id="13" name="object 13"/>
            <p:cNvPicPr/>
            <p:nvPr/>
          </p:nvPicPr>
          <p:blipFill>
            <a:blip r:embed="rId4" cstate="print">
              <a:extLst>
                <a:ext uri="{28A0092B-C50C-407E-A947-70E740481C1C}">
                  <a14:useLocalDpi xmlns:a14="http://schemas.microsoft.com/office/drawing/2010/main" val="0"/>
                </a:ext>
              </a:extLst>
            </a:blip>
            <a:srcRect/>
            <a:stretch/>
          </p:blipFill>
          <p:spPr>
            <a:xfrm>
              <a:off x="10750111" y="5581336"/>
              <a:ext cx="2411033" cy="5025851"/>
            </a:xfrm>
            <a:prstGeom prst="rect">
              <a:avLst/>
            </a:prstGeom>
          </p:spPr>
        </p:pic>
        <p:sp>
          <p:nvSpPr>
            <p:cNvPr id="14" name="object 14"/>
            <p:cNvSpPr/>
            <p:nvPr/>
          </p:nvSpPr>
          <p:spPr>
            <a:xfrm>
              <a:off x="11586903" y="5658956"/>
              <a:ext cx="413384" cy="51435"/>
            </a:xfrm>
            <a:custGeom>
              <a:avLst/>
              <a:gdLst/>
              <a:ahLst/>
              <a:cxnLst/>
              <a:rect l="l" t="t" r="r" b="b"/>
              <a:pathLst>
                <a:path w="413384" h="51435">
                  <a:moveTo>
                    <a:pt x="387238" y="51229"/>
                  </a:moveTo>
                  <a:lnTo>
                    <a:pt x="25614" y="51229"/>
                  </a:lnTo>
                  <a:lnTo>
                    <a:pt x="15891" y="49346"/>
                  </a:lnTo>
                  <a:lnTo>
                    <a:pt x="7722" y="44072"/>
                  </a:lnTo>
                  <a:lnTo>
                    <a:pt x="2095" y="35973"/>
                  </a:lnTo>
                  <a:lnTo>
                    <a:pt x="0" y="25615"/>
                  </a:lnTo>
                  <a:lnTo>
                    <a:pt x="2095" y="15256"/>
                  </a:lnTo>
                  <a:lnTo>
                    <a:pt x="7721" y="7157"/>
                  </a:lnTo>
                  <a:lnTo>
                    <a:pt x="15891" y="1883"/>
                  </a:lnTo>
                  <a:lnTo>
                    <a:pt x="25614" y="0"/>
                  </a:lnTo>
                  <a:lnTo>
                    <a:pt x="387238" y="0"/>
                  </a:lnTo>
                  <a:lnTo>
                    <a:pt x="396962" y="1883"/>
                  </a:lnTo>
                  <a:lnTo>
                    <a:pt x="405131" y="7157"/>
                  </a:lnTo>
                  <a:lnTo>
                    <a:pt x="410758" y="15256"/>
                  </a:lnTo>
                  <a:lnTo>
                    <a:pt x="412853" y="25615"/>
                  </a:lnTo>
                  <a:lnTo>
                    <a:pt x="410758" y="35973"/>
                  </a:lnTo>
                  <a:lnTo>
                    <a:pt x="405131" y="44072"/>
                  </a:lnTo>
                  <a:lnTo>
                    <a:pt x="396962" y="49346"/>
                  </a:lnTo>
                  <a:lnTo>
                    <a:pt x="387238" y="51229"/>
                  </a:lnTo>
                  <a:close/>
                </a:path>
              </a:pathLst>
            </a:custGeom>
            <a:solidFill>
              <a:srgbClr val="606060"/>
            </a:solidFill>
          </p:spPr>
          <p:txBody>
            <a:bodyPr wrap="square" lIns="0" tIns="0" rIns="0" bIns="0" rtlCol="0"/>
            <a:lstStyle/>
            <a:p>
              <a:endParaRPr/>
            </a:p>
          </p:txBody>
        </p:sp>
        <p:pic>
          <p:nvPicPr>
            <p:cNvPr id="15" name="object 15"/>
            <p:cNvPicPr/>
            <p:nvPr/>
          </p:nvPicPr>
          <p:blipFill>
            <a:blip r:embed="rId5" cstate="print"/>
            <a:stretch>
              <a:fillRect/>
            </a:stretch>
          </p:blipFill>
          <p:spPr>
            <a:xfrm>
              <a:off x="12130820" y="5646902"/>
              <a:ext cx="75390" cy="75338"/>
            </a:xfrm>
            <a:prstGeom prst="rect">
              <a:avLst/>
            </a:prstGeom>
          </p:spPr>
        </p:pic>
        <p:sp>
          <p:nvSpPr>
            <p:cNvPr id="16" name="object 16"/>
            <p:cNvSpPr/>
            <p:nvPr/>
          </p:nvSpPr>
          <p:spPr>
            <a:xfrm>
              <a:off x="10256419" y="6237566"/>
              <a:ext cx="3104515" cy="1456055"/>
            </a:xfrm>
            <a:custGeom>
              <a:avLst/>
              <a:gdLst/>
              <a:ahLst/>
              <a:cxnLst/>
              <a:rect l="l" t="t" r="r" b="b"/>
              <a:pathLst>
                <a:path w="3104515" h="1456054">
                  <a:moveTo>
                    <a:pt x="33147" y="997470"/>
                  </a:moveTo>
                  <a:lnTo>
                    <a:pt x="20345" y="1000112"/>
                  </a:lnTo>
                  <a:lnTo>
                    <a:pt x="9791" y="1007275"/>
                  </a:lnTo>
                  <a:lnTo>
                    <a:pt x="2641" y="1017816"/>
                  </a:lnTo>
                  <a:lnTo>
                    <a:pt x="0" y="1030617"/>
                  </a:lnTo>
                  <a:lnTo>
                    <a:pt x="0" y="1422387"/>
                  </a:lnTo>
                  <a:lnTo>
                    <a:pt x="2641" y="1435188"/>
                  </a:lnTo>
                  <a:lnTo>
                    <a:pt x="9791" y="1445742"/>
                  </a:lnTo>
                  <a:lnTo>
                    <a:pt x="20345" y="1452892"/>
                  </a:lnTo>
                  <a:lnTo>
                    <a:pt x="33147" y="1455534"/>
                  </a:lnTo>
                  <a:lnTo>
                    <a:pt x="33147" y="997470"/>
                  </a:lnTo>
                  <a:close/>
                </a:path>
                <a:path w="3104515" h="1456054">
                  <a:moveTo>
                    <a:pt x="33147" y="441477"/>
                  </a:moveTo>
                  <a:lnTo>
                    <a:pt x="20345" y="443877"/>
                  </a:lnTo>
                  <a:lnTo>
                    <a:pt x="9791" y="450519"/>
                  </a:lnTo>
                  <a:lnTo>
                    <a:pt x="2641" y="460552"/>
                  </a:lnTo>
                  <a:lnTo>
                    <a:pt x="0" y="473113"/>
                  </a:lnTo>
                  <a:lnTo>
                    <a:pt x="0" y="864882"/>
                  </a:lnTo>
                  <a:lnTo>
                    <a:pt x="2641" y="877684"/>
                  </a:lnTo>
                  <a:lnTo>
                    <a:pt x="9791" y="888238"/>
                  </a:lnTo>
                  <a:lnTo>
                    <a:pt x="20345" y="895388"/>
                  </a:lnTo>
                  <a:lnTo>
                    <a:pt x="33147" y="898029"/>
                  </a:lnTo>
                  <a:lnTo>
                    <a:pt x="33147" y="441477"/>
                  </a:lnTo>
                  <a:close/>
                </a:path>
                <a:path w="3104515" h="1456054">
                  <a:moveTo>
                    <a:pt x="33147" y="0"/>
                  </a:moveTo>
                  <a:lnTo>
                    <a:pt x="20345" y="2400"/>
                  </a:lnTo>
                  <a:lnTo>
                    <a:pt x="9791" y="9029"/>
                  </a:lnTo>
                  <a:lnTo>
                    <a:pt x="2641" y="19062"/>
                  </a:lnTo>
                  <a:lnTo>
                    <a:pt x="0" y="31635"/>
                  </a:lnTo>
                  <a:lnTo>
                    <a:pt x="0" y="219989"/>
                  </a:lnTo>
                  <a:lnTo>
                    <a:pt x="2641" y="232791"/>
                  </a:lnTo>
                  <a:lnTo>
                    <a:pt x="9791" y="243332"/>
                  </a:lnTo>
                  <a:lnTo>
                    <a:pt x="20345" y="250494"/>
                  </a:lnTo>
                  <a:lnTo>
                    <a:pt x="33147" y="253136"/>
                  </a:lnTo>
                  <a:lnTo>
                    <a:pt x="33147" y="0"/>
                  </a:lnTo>
                  <a:close/>
                </a:path>
                <a:path w="3104515" h="1456054">
                  <a:moveTo>
                    <a:pt x="3103943" y="609714"/>
                  </a:moveTo>
                  <a:lnTo>
                    <a:pt x="3098673" y="601954"/>
                  </a:lnTo>
                  <a:lnTo>
                    <a:pt x="3088119" y="594791"/>
                  </a:lnTo>
                  <a:lnTo>
                    <a:pt x="3075317" y="592150"/>
                  </a:lnTo>
                  <a:lnTo>
                    <a:pt x="3075317" y="1325956"/>
                  </a:lnTo>
                  <a:lnTo>
                    <a:pt x="3088119" y="1323314"/>
                  </a:lnTo>
                  <a:lnTo>
                    <a:pt x="3098673" y="1316151"/>
                  </a:lnTo>
                  <a:lnTo>
                    <a:pt x="3103943" y="1308379"/>
                  </a:lnTo>
                  <a:lnTo>
                    <a:pt x="3103943" y="609714"/>
                  </a:lnTo>
                  <a:close/>
                </a:path>
              </a:pathLst>
            </a:custGeom>
            <a:solidFill>
              <a:srgbClr val="B8B8B8"/>
            </a:solidFill>
          </p:spPr>
          <p:txBody>
            <a:bodyPr wrap="square" lIns="0" tIns="0" rIns="0" bIns="0" rtlCol="0"/>
            <a:lstStyle/>
            <a:p>
              <a:endParaRPr/>
            </a:p>
          </p:txBody>
        </p:sp>
        <p:sp>
          <p:nvSpPr>
            <p:cNvPr id="17" name="object 17"/>
            <p:cNvSpPr/>
            <p:nvPr/>
          </p:nvSpPr>
          <p:spPr>
            <a:xfrm>
              <a:off x="10289575" y="5423901"/>
              <a:ext cx="3042285" cy="4863465"/>
            </a:xfrm>
            <a:custGeom>
              <a:avLst/>
              <a:gdLst/>
              <a:ahLst/>
              <a:cxnLst/>
              <a:rect l="l" t="t" r="r" b="b"/>
              <a:pathLst>
                <a:path w="3042284" h="4863465">
                  <a:moveTo>
                    <a:pt x="30149" y="4863098"/>
                  </a:moveTo>
                  <a:lnTo>
                    <a:pt x="68" y="4863098"/>
                  </a:lnTo>
                  <a:lnTo>
                    <a:pt x="0" y="450523"/>
                  </a:lnTo>
                  <a:lnTo>
                    <a:pt x="2260" y="404755"/>
                  </a:lnTo>
                  <a:lnTo>
                    <a:pt x="9040" y="360117"/>
                  </a:lnTo>
                  <a:lnTo>
                    <a:pt x="19587" y="316421"/>
                  </a:lnTo>
                  <a:lnTo>
                    <a:pt x="37811" y="270229"/>
                  </a:lnTo>
                  <a:lnTo>
                    <a:pt x="55185" y="235809"/>
                  </a:lnTo>
                  <a:lnTo>
                    <a:pt x="77787" y="198893"/>
                  </a:lnTo>
                  <a:lnTo>
                    <a:pt x="99964" y="167533"/>
                  </a:lnTo>
                  <a:lnTo>
                    <a:pt x="132595" y="131088"/>
                  </a:lnTo>
                  <a:lnTo>
                    <a:pt x="140506" y="124073"/>
                  </a:lnTo>
                  <a:lnTo>
                    <a:pt x="156327" y="109476"/>
                  </a:lnTo>
                  <a:lnTo>
                    <a:pt x="204619" y="72887"/>
                  </a:lnTo>
                  <a:lnTo>
                    <a:pt x="248505" y="47770"/>
                  </a:lnTo>
                  <a:lnTo>
                    <a:pt x="295515" y="27498"/>
                  </a:lnTo>
                  <a:lnTo>
                    <a:pt x="345161" y="12500"/>
                  </a:lnTo>
                  <a:lnTo>
                    <a:pt x="396984" y="3194"/>
                  </a:lnTo>
                  <a:lnTo>
                    <a:pt x="450523" y="0"/>
                  </a:lnTo>
                  <a:lnTo>
                    <a:pt x="2593146" y="0"/>
                  </a:lnTo>
                  <a:lnTo>
                    <a:pt x="2646581" y="3090"/>
                  </a:lnTo>
                  <a:lnTo>
                    <a:pt x="2698173" y="12165"/>
                  </a:lnTo>
                  <a:lnTo>
                    <a:pt x="2747590" y="26933"/>
                  </a:lnTo>
                  <a:lnTo>
                    <a:pt x="2755037" y="30135"/>
                  </a:lnTo>
                  <a:lnTo>
                    <a:pt x="450523" y="30135"/>
                  </a:lnTo>
                  <a:lnTo>
                    <a:pt x="401528" y="32966"/>
                  </a:lnTo>
                  <a:lnTo>
                    <a:pt x="354184" y="41249"/>
                  </a:lnTo>
                  <a:lnTo>
                    <a:pt x="308811" y="54672"/>
                  </a:lnTo>
                  <a:lnTo>
                    <a:pt x="265725" y="72922"/>
                  </a:lnTo>
                  <a:lnTo>
                    <a:pt x="225217" y="95685"/>
                  </a:lnTo>
                  <a:lnTo>
                    <a:pt x="187648" y="122650"/>
                  </a:lnTo>
                  <a:lnTo>
                    <a:pt x="153314" y="153502"/>
                  </a:lnTo>
                  <a:lnTo>
                    <a:pt x="122532" y="187928"/>
                  </a:lnTo>
                  <a:lnTo>
                    <a:pt x="95617" y="225617"/>
                  </a:lnTo>
                  <a:lnTo>
                    <a:pt x="72887" y="266254"/>
                  </a:lnTo>
                  <a:lnTo>
                    <a:pt x="54658" y="309527"/>
                  </a:lnTo>
                  <a:lnTo>
                    <a:pt x="41245" y="355122"/>
                  </a:lnTo>
                  <a:lnTo>
                    <a:pt x="32966" y="402728"/>
                  </a:lnTo>
                  <a:lnTo>
                    <a:pt x="30222" y="450523"/>
                  </a:lnTo>
                  <a:lnTo>
                    <a:pt x="30149" y="4863098"/>
                  </a:lnTo>
                  <a:close/>
                </a:path>
                <a:path w="3042284" h="4863465">
                  <a:moveTo>
                    <a:pt x="3042096" y="4863098"/>
                  </a:moveTo>
                  <a:lnTo>
                    <a:pt x="3012028" y="4863098"/>
                  </a:lnTo>
                  <a:lnTo>
                    <a:pt x="3012028" y="450523"/>
                  </a:lnTo>
                  <a:lnTo>
                    <a:pt x="3009198" y="401521"/>
                  </a:lnTo>
                  <a:lnTo>
                    <a:pt x="3000918" y="354173"/>
                  </a:lnTo>
                  <a:lnTo>
                    <a:pt x="2987506" y="308796"/>
                  </a:lnTo>
                  <a:lnTo>
                    <a:pt x="2969276" y="265705"/>
                  </a:lnTo>
                  <a:lnTo>
                    <a:pt x="2946546" y="225216"/>
                  </a:lnTo>
                  <a:lnTo>
                    <a:pt x="2919632" y="187647"/>
                  </a:lnTo>
                  <a:lnTo>
                    <a:pt x="2888850" y="153313"/>
                  </a:lnTo>
                  <a:lnTo>
                    <a:pt x="2854516" y="122531"/>
                  </a:lnTo>
                  <a:lnTo>
                    <a:pt x="2816947" y="95617"/>
                  </a:lnTo>
                  <a:lnTo>
                    <a:pt x="2776438" y="72887"/>
                  </a:lnTo>
                  <a:lnTo>
                    <a:pt x="2733353" y="54657"/>
                  </a:lnTo>
                  <a:lnTo>
                    <a:pt x="2687980" y="41245"/>
                  </a:lnTo>
                  <a:lnTo>
                    <a:pt x="2640636" y="32965"/>
                  </a:lnTo>
                  <a:lnTo>
                    <a:pt x="2591640" y="30135"/>
                  </a:lnTo>
                  <a:lnTo>
                    <a:pt x="2755037" y="30135"/>
                  </a:lnTo>
                  <a:lnTo>
                    <a:pt x="2794495" y="47100"/>
                  </a:lnTo>
                  <a:lnTo>
                    <a:pt x="2838554" y="72373"/>
                  </a:lnTo>
                  <a:lnTo>
                    <a:pt x="2879432" y="102460"/>
                  </a:lnTo>
                  <a:lnTo>
                    <a:pt x="2911075" y="131088"/>
                  </a:lnTo>
                  <a:lnTo>
                    <a:pt x="2943070" y="167745"/>
                  </a:lnTo>
                  <a:lnTo>
                    <a:pt x="2965883" y="198893"/>
                  </a:lnTo>
                  <a:lnTo>
                    <a:pt x="2988485" y="235244"/>
                  </a:lnTo>
                  <a:lnTo>
                    <a:pt x="3005200" y="269593"/>
                  </a:lnTo>
                  <a:lnTo>
                    <a:pt x="3022575" y="316421"/>
                  </a:lnTo>
                  <a:lnTo>
                    <a:pt x="3033123" y="360117"/>
                  </a:lnTo>
                  <a:lnTo>
                    <a:pt x="3039904" y="404190"/>
                  </a:lnTo>
                  <a:lnTo>
                    <a:pt x="3042164" y="450523"/>
                  </a:lnTo>
                  <a:lnTo>
                    <a:pt x="3042096" y="4863098"/>
                  </a:lnTo>
                  <a:close/>
                </a:path>
              </a:pathLst>
            </a:custGeom>
            <a:solidFill>
              <a:srgbClr val="E8E8E8"/>
            </a:solidFill>
          </p:spPr>
          <p:txBody>
            <a:bodyPr wrap="square" lIns="0" tIns="0" rIns="0" bIns="0" rtlCol="0"/>
            <a:lstStyle/>
            <a:p>
              <a:endParaRPr/>
            </a:p>
          </p:txBody>
        </p:sp>
        <p:sp>
          <p:nvSpPr>
            <p:cNvPr id="18" name="object 18"/>
            <p:cNvSpPr/>
            <p:nvPr/>
          </p:nvSpPr>
          <p:spPr>
            <a:xfrm>
              <a:off x="7395518" y="4053610"/>
              <a:ext cx="3497579" cy="6233795"/>
            </a:xfrm>
            <a:custGeom>
              <a:avLst/>
              <a:gdLst/>
              <a:ahLst/>
              <a:cxnLst/>
              <a:rect l="l" t="t" r="r" b="b"/>
              <a:pathLst>
                <a:path w="3497579" h="6233795">
                  <a:moveTo>
                    <a:pt x="183771" y="6233389"/>
                  </a:moveTo>
                  <a:lnTo>
                    <a:pt x="0" y="6233389"/>
                  </a:lnTo>
                  <a:lnTo>
                    <a:pt x="0" y="493002"/>
                  </a:lnTo>
                  <a:lnTo>
                    <a:pt x="2258" y="445547"/>
                  </a:lnTo>
                  <a:lnTo>
                    <a:pt x="8895" y="399363"/>
                  </a:lnTo>
                  <a:lnTo>
                    <a:pt x="19703" y="354657"/>
                  </a:lnTo>
                  <a:lnTo>
                    <a:pt x="34476" y="311636"/>
                  </a:lnTo>
                  <a:lnTo>
                    <a:pt x="53005" y="270508"/>
                  </a:lnTo>
                  <a:lnTo>
                    <a:pt x="75085" y="231480"/>
                  </a:lnTo>
                  <a:lnTo>
                    <a:pt x="100507" y="194758"/>
                  </a:lnTo>
                  <a:lnTo>
                    <a:pt x="129065" y="160551"/>
                  </a:lnTo>
                  <a:lnTo>
                    <a:pt x="160551" y="129065"/>
                  </a:lnTo>
                  <a:lnTo>
                    <a:pt x="194758" y="100507"/>
                  </a:lnTo>
                  <a:lnTo>
                    <a:pt x="231480" y="75085"/>
                  </a:lnTo>
                  <a:lnTo>
                    <a:pt x="270508" y="53005"/>
                  </a:lnTo>
                  <a:lnTo>
                    <a:pt x="311636" y="34476"/>
                  </a:lnTo>
                  <a:lnTo>
                    <a:pt x="354657" y="19703"/>
                  </a:lnTo>
                  <a:lnTo>
                    <a:pt x="399363" y="8895"/>
                  </a:lnTo>
                  <a:lnTo>
                    <a:pt x="445547" y="2258"/>
                  </a:lnTo>
                  <a:lnTo>
                    <a:pt x="493002" y="0"/>
                  </a:lnTo>
                  <a:lnTo>
                    <a:pt x="3003960" y="0"/>
                  </a:lnTo>
                  <a:lnTo>
                    <a:pt x="3051416" y="2258"/>
                  </a:lnTo>
                  <a:lnTo>
                    <a:pt x="3097600" y="8895"/>
                  </a:lnTo>
                  <a:lnTo>
                    <a:pt x="3142306" y="19703"/>
                  </a:lnTo>
                  <a:lnTo>
                    <a:pt x="3185327" y="34476"/>
                  </a:lnTo>
                  <a:lnTo>
                    <a:pt x="3226455" y="53005"/>
                  </a:lnTo>
                  <a:lnTo>
                    <a:pt x="3265483" y="75085"/>
                  </a:lnTo>
                  <a:lnTo>
                    <a:pt x="3302205" y="100507"/>
                  </a:lnTo>
                  <a:lnTo>
                    <a:pt x="3336412" y="129065"/>
                  </a:lnTo>
                  <a:lnTo>
                    <a:pt x="3367898" y="160551"/>
                  </a:lnTo>
                  <a:lnTo>
                    <a:pt x="3385809" y="182004"/>
                  </a:lnTo>
                  <a:lnTo>
                    <a:pt x="475332" y="182004"/>
                  </a:lnTo>
                  <a:lnTo>
                    <a:pt x="428094" y="185827"/>
                  </a:lnTo>
                  <a:lnTo>
                    <a:pt x="383262" y="196890"/>
                  </a:lnTo>
                  <a:lnTo>
                    <a:pt x="341442" y="214590"/>
                  </a:lnTo>
                  <a:lnTo>
                    <a:pt x="303237" y="238323"/>
                  </a:lnTo>
                  <a:lnTo>
                    <a:pt x="269252" y="267485"/>
                  </a:lnTo>
                  <a:lnTo>
                    <a:pt x="240090" y="301470"/>
                  </a:lnTo>
                  <a:lnTo>
                    <a:pt x="216357" y="339675"/>
                  </a:lnTo>
                  <a:lnTo>
                    <a:pt x="198657" y="381496"/>
                  </a:lnTo>
                  <a:lnTo>
                    <a:pt x="187593" y="426327"/>
                  </a:lnTo>
                  <a:lnTo>
                    <a:pt x="183771" y="473565"/>
                  </a:lnTo>
                  <a:lnTo>
                    <a:pt x="183771" y="6233389"/>
                  </a:lnTo>
                  <a:close/>
                </a:path>
                <a:path w="3497579" h="6233795">
                  <a:moveTo>
                    <a:pt x="2480918" y="425856"/>
                  </a:moveTo>
                  <a:lnTo>
                    <a:pt x="1019579" y="425856"/>
                  </a:lnTo>
                  <a:lnTo>
                    <a:pt x="976115" y="419941"/>
                  </a:lnTo>
                  <a:lnTo>
                    <a:pt x="936921" y="403277"/>
                  </a:lnTo>
                  <a:lnTo>
                    <a:pt x="903617" y="377483"/>
                  </a:lnTo>
                  <a:lnTo>
                    <a:pt x="877824" y="344179"/>
                  </a:lnTo>
                  <a:lnTo>
                    <a:pt x="861159" y="304985"/>
                  </a:lnTo>
                  <a:lnTo>
                    <a:pt x="855245" y="261521"/>
                  </a:lnTo>
                  <a:lnTo>
                    <a:pt x="855245" y="182004"/>
                  </a:lnTo>
                  <a:lnTo>
                    <a:pt x="2645252" y="182004"/>
                  </a:lnTo>
                  <a:lnTo>
                    <a:pt x="2645252" y="226180"/>
                  </a:lnTo>
                  <a:lnTo>
                    <a:pt x="2168153" y="226180"/>
                  </a:lnTo>
                  <a:lnTo>
                    <a:pt x="2151559" y="229604"/>
                  </a:lnTo>
                  <a:lnTo>
                    <a:pt x="2137450" y="238991"/>
                  </a:lnTo>
                  <a:lnTo>
                    <a:pt x="2136524" y="240316"/>
                  </a:lnTo>
                  <a:lnTo>
                    <a:pt x="1516116" y="240316"/>
                  </a:lnTo>
                  <a:lnTo>
                    <a:pt x="1504713" y="242525"/>
                  </a:lnTo>
                  <a:lnTo>
                    <a:pt x="1495133" y="248710"/>
                  </a:lnTo>
                  <a:lnTo>
                    <a:pt x="1488534" y="258208"/>
                  </a:lnTo>
                  <a:lnTo>
                    <a:pt x="1486077" y="270356"/>
                  </a:lnTo>
                  <a:lnTo>
                    <a:pt x="1488534" y="282504"/>
                  </a:lnTo>
                  <a:lnTo>
                    <a:pt x="1495133" y="292002"/>
                  </a:lnTo>
                  <a:lnTo>
                    <a:pt x="1504713" y="298187"/>
                  </a:lnTo>
                  <a:lnTo>
                    <a:pt x="1516116" y="300396"/>
                  </a:lnTo>
                  <a:lnTo>
                    <a:pt x="2135900" y="300396"/>
                  </a:lnTo>
                  <a:lnTo>
                    <a:pt x="2136787" y="301721"/>
                  </a:lnTo>
                  <a:lnTo>
                    <a:pt x="2150813" y="311108"/>
                  </a:lnTo>
                  <a:lnTo>
                    <a:pt x="2168153" y="314532"/>
                  </a:lnTo>
                  <a:lnTo>
                    <a:pt x="2635278" y="314532"/>
                  </a:lnTo>
                  <a:lnTo>
                    <a:pt x="2622673" y="344179"/>
                  </a:lnTo>
                  <a:lnTo>
                    <a:pt x="2596879" y="377483"/>
                  </a:lnTo>
                  <a:lnTo>
                    <a:pt x="2563576" y="403277"/>
                  </a:lnTo>
                  <a:lnTo>
                    <a:pt x="2524382" y="419941"/>
                  </a:lnTo>
                  <a:lnTo>
                    <a:pt x="2480918" y="425856"/>
                  </a:lnTo>
                  <a:close/>
                </a:path>
                <a:path w="3497579" h="6233795">
                  <a:moveTo>
                    <a:pt x="3496963" y="6233389"/>
                  </a:moveTo>
                  <a:lnTo>
                    <a:pt x="3314958" y="6233389"/>
                  </a:lnTo>
                  <a:lnTo>
                    <a:pt x="3314958" y="473565"/>
                  </a:lnTo>
                  <a:lnTo>
                    <a:pt x="3311136" y="426327"/>
                  </a:lnTo>
                  <a:lnTo>
                    <a:pt x="3300073" y="381496"/>
                  </a:lnTo>
                  <a:lnTo>
                    <a:pt x="3282372" y="339675"/>
                  </a:lnTo>
                  <a:lnTo>
                    <a:pt x="3258639" y="301470"/>
                  </a:lnTo>
                  <a:lnTo>
                    <a:pt x="3229478" y="267485"/>
                  </a:lnTo>
                  <a:lnTo>
                    <a:pt x="3195493" y="238323"/>
                  </a:lnTo>
                  <a:lnTo>
                    <a:pt x="3157288" y="214590"/>
                  </a:lnTo>
                  <a:lnTo>
                    <a:pt x="3115467" y="196890"/>
                  </a:lnTo>
                  <a:lnTo>
                    <a:pt x="3070636" y="185827"/>
                  </a:lnTo>
                  <a:lnTo>
                    <a:pt x="3023398" y="182004"/>
                  </a:lnTo>
                  <a:lnTo>
                    <a:pt x="3385809" y="182004"/>
                  </a:lnTo>
                  <a:lnTo>
                    <a:pt x="3421878" y="231480"/>
                  </a:lnTo>
                  <a:lnTo>
                    <a:pt x="3443958" y="270508"/>
                  </a:lnTo>
                  <a:lnTo>
                    <a:pt x="3462487" y="311636"/>
                  </a:lnTo>
                  <a:lnTo>
                    <a:pt x="3477260" y="354657"/>
                  </a:lnTo>
                  <a:lnTo>
                    <a:pt x="3488068" y="399363"/>
                  </a:lnTo>
                  <a:lnTo>
                    <a:pt x="3494705" y="445547"/>
                  </a:lnTo>
                  <a:lnTo>
                    <a:pt x="3496963" y="493002"/>
                  </a:lnTo>
                  <a:lnTo>
                    <a:pt x="3496963" y="6233389"/>
                  </a:lnTo>
                  <a:close/>
                </a:path>
                <a:path w="3497579" h="6233795">
                  <a:moveTo>
                    <a:pt x="2635278" y="314532"/>
                  </a:moveTo>
                  <a:lnTo>
                    <a:pt x="2168153" y="314532"/>
                  </a:lnTo>
                  <a:lnTo>
                    <a:pt x="2185492" y="311108"/>
                  </a:lnTo>
                  <a:lnTo>
                    <a:pt x="2199517" y="301721"/>
                  </a:lnTo>
                  <a:lnTo>
                    <a:pt x="2208905" y="287695"/>
                  </a:lnTo>
                  <a:lnTo>
                    <a:pt x="2212328" y="270356"/>
                  </a:lnTo>
                  <a:lnTo>
                    <a:pt x="2208905" y="253017"/>
                  </a:lnTo>
                  <a:lnTo>
                    <a:pt x="2199517" y="238991"/>
                  </a:lnTo>
                  <a:lnTo>
                    <a:pt x="2185492" y="229604"/>
                  </a:lnTo>
                  <a:lnTo>
                    <a:pt x="2168153" y="226180"/>
                  </a:lnTo>
                  <a:lnTo>
                    <a:pt x="2645252" y="226180"/>
                  </a:lnTo>
                  <a:lnTo>
                    <a:pt x="2645252" y="261521"/>
                  </a:lnTo>
                  <a:lnTo>
                    <a:pt x="2639337" y="304985"/>
                  </a:lnTo>
                  <a:lnTo>
                    <a:pt x="2635278" y="314532"/>
                  </a:lnTo>
                  <a:close/>
                </a:path>
                <a:path w="3497579" h="6233795">
                  <a:moveTo>
                    <a:pt x="2135900" y="300396"/>
                  </a:moveTo>
                  <a:lnTo>
                    <a:pt x="1940205" y="300396"/>
                  </a:lnTo>
                  <a:lnTo>
                    <a:pt x="1951608" y="298187"/>
                  </a:lnTo>
                  <a:lnTo>
                    <a:pt x="1961188" y="292002"/>
                  </a:lnTo>
                  <a:lnTo>
                    <a:pt x="1967787" y="282504"/>
                  </a:lnTo>
                  <a:lnTo>
                    <a:pt x="1970244" y="270356"/>
                  </a:lnTo>
                  <a:lnTo>
                    <a:pt x="1967787" y="258208"/>
                  </a:lnTo>
                  <a:lnTo>
                    <a:pt x="1961188" y="248710"/>
                  </a:lnTo>
                  <a:lnTo>
                    <a:pt x="1951608" y="242525"/>
                  </a:lnTo>
                  <a:lnTo>
                    <a:pt x="1940205" y="240316"/>
                  </a:lnTo>
                  <a:lnTo>
                    <a:pt x="2136524" y="240316"/>
                  </a:lnTo>
                  <a:lnTo>
                    <a:pt x="2127648" y="253017"/>
                  </a:lnTo>
                  <a:lnTo>
                    <a:pt x="2123976" y="270356"/>
                  </a:lnTo>
                  <a:lnTo>
                    <a:pt x="2127400" y="287695"/>
                  </a:lnTo>
                  <a:lnTo>
                    <a:pt x="2135900" y="300396"/>
                  </a:lnTo>
                  <a:close/>
                </a:path>
              </a:pathLst>
            </a:custGeom>
            <a:solidFill>
              <a:srgbClr val="000000"/>
            </a:solidFill>
          </p:spPr>
          <p:txBody>
            <a:bodyPr wrap="square" lIns="0" tIns="0" rIns="0" bIns="0" rtlCol="0"/>
            <a:lstStyle/>
            <a:p>
              <a:endParaRPr/>
            </a:p>
          </p:txBody>
        </p:sp>
        <p:pic>
          <p:nvPicPr>
            <p:cNvPr id="19" name="object 19"/>
            <p:cNvPicPr/>
            <p:nvPr/>
          </p:nvPicPr>
          <p:blipFill>
            <a:blip r:embed="rId6" cstate="print">
              <a:extLst>
                <a:ext uri="{28A0092B-C50C-407E-A947-70E740481C1C}">
                  <a14:useLocalDpi xmlns:a14="http://schemas.microsoft.com/office/drawing/2010/main" val="0"/>
                </a:ext>
              </a:extLst>
            </a:blip>
            <a:srcRect/>
            <a:stretch/>
          </p:blipFill>
          <p:spPr>
            <a:xfrm>
              <a:off x="7520534" y="4222026"/>
              <a:ext cx="3219592" cy="6568274"/>
            </a:xfrm>
            <a:prstGeom prst="rect">
              <a:avLst/>
            </a:prstGeom>
          </p:spPr>
        </p:pic>
        <p:sp>
          <p:nvSpPr>
            <p:cNvPr id="20" name="object 20"/>
            <p:cNvSpPr/>
            <p:nvPr/>
          </p:nvSpPr>
          <p:spPr>
            <a:xfrm>
              <a:off x="8881595" y="4293927"/>
              <a:ext cx="484505" cy="60325"/>
            </a:xfrm>
            <a:custGeom>
              <a:avLst/>
              <a:gdLst/>
              <a:ahLst/>
              <a:cxnLst/>
              <a:rect l="l" t="t" r="r" b="b"/>
              <a:pathLst>
                <a:path w="484504" h="60325">
                  <a:moveTo>
                    <a:pt x="454128" y="60079"/>
                  </a:moveTo>
                  <a:lnTo>
                    <a:pt x="30039" y="60079"/>
                  </a:lnTo>
                  <a:lnTo>
                    <a:pt x="18636" y="57870"/>
                  </a:lnTo>
                  <a:lnTo>
                    <a:pt x="9056" y="51685"/>
                  </a:lnTo>
                  <a:lnTo>
                    <a:pt x="2457" y="42187"/>
                  </a:lnTo>
                  <a:lnTo>
                    <a:pt x="0" y="30039"/>
                  </a:lnTo>
                  <a:lnTo>
                    <a:pt x="2457" y="17891"/>
                  </a:lnTo>
                  <a:lnTo>
                    <a:pt x="9056" y="8393"/>
                  </a:lnTo>
                  <a:lnTo>
                    <a:pt x="18636" y="2208"/>
                  </a:lnTo>
                  <a:lnTo>
                    <a:pt x="30039" y="0"/>
                  </a:lnTo>
                  <a:lnTo>
                    <a:pt x="454128" y="0"/>
                  </a:lnTo>
                  <a:lnTo>
                    <a:pt x="465531" y="2208"/>
                  </a:lnTo>
                  <a:lnTo>
                    <a:pt x="475111" y="8393"/>
                  </a:lnTo>
                  <a:lnTo>
                    <a:pt x="481710" y="17891"/>
                  </a:lnTo>
                  <a:lnTo>
                    <a:pt x="484167" y="30039"/>
                  </a:lnTo>
                  <a:lnTo>
                    <a:pt x="481710" y="42187"/>
                  </a:lnTo>
                  <a:lnTo>
                    <a:pt x="475111" y="51685"/>
                  </a:lnTo>
                  <a:lnTo>
                    <a:pt x="465531" y="57870"/>
                  </a:lnTo>
                  <a:lnTo>
                    <a:pt x="454128" y="60079"/>
                  </a:lnTo>
                  <a:close/>
                </a:path>
              </a:pathLst>
            </a:custGeom>
            <a:solidFill>
              <a:srgbClr val="606060"/>
            </a:solidFill>
          </p:spPr>
          <p:txBody>
            <a:bodyPr wrap="square" lIns="0" tIns="0" rIns="0" bIns="0" rtlCol="0"/>
            <a:lstStyle/>
            <a:p>
              <a:endParaRPr/>
            </a:p>
          </p:txBody>
        </p:sp>
        <p:pic>
          <p:nvPicPr>
            <p:cNvPr id="21" name="object 21"/>
            <p:cNvPicPr/>
            <p:nvPr/>
          </p:nvPicPr>
          <p:blipFill>
            <a:blip r:embed="rId7" cstate="print"/>
            <a:stretch>
              <a:fillRect/>
            </a:stretch>
          </p:blipFill>
          <p:spPr>
            <a:xfrm>
              <a:off x="9519465" y="4279790"/>
              <a:ext cx="88412" cy="88351"/>
            </a:xfrm>
            <a:prstGeom prst="rect">
              <a:avLst/>
            </a:prstGeom>
          </p:spPr>
        </p:pic>
        <p:sp>
          <p:nvSpPr>
            <p:cNvPr id="22" name="object 22"/>
            <p:cNvSpPr/>
            <p:nvPr/>
          </p:nvSpPr>
          <p:spPr>
            <a:xfrm>
              <a:off x="7321296" y="4972481"/>
              <a:ext cx="3640454" cy="1707514"/>
            </a:xfrm>
            <a:custGeom>
              <a:avLst/>
              <a:gdLst/>
              <a:ahLst/>
              <a:cxnLst/>
              <a:rect l="l" t="t" r="r" b="b"/>
              <a:pathLst>
                <a:path w="3640454" h="1707515">
                  <a:moveTo>
                    <a:pt x="38874" y="1169771"/>
                  </a:moveTo>
                  <a:lnTo>
                    <a:pt x="23850" y="1172857"/>
                  </a:lnTo>
                  <a:lnTo>
                    <a:pt x="11480" y="1181252"/>
                  </a:lnTo>
                  <a:lnTo>
                    <a:pt x="3098" y="1193622"/>
                  </a:lnTo>
                  <a:lnTo>
                    <a:pt x="0" y="1208646"/>
                  </a:lnTo>
                  <a:lnTo>
                    <a:pt x="0" y="1668081"/>
                  </a:lnTo>
                  <a:lnTo>
                    <a:pt x="3098" y="1683092"/>
                  </a:lnTo>
                  <a:lnTo>
                    <a:pt x="11480" y="1695462"/>
                  </a:lnTo>
                  <a:lnTo>
                    <a:pt x="23850" y="1703857"/>
                  </a:lnTo>
                  <a:lnTo>
                    <a:pt x="38874" y="1706956"/>
                  </a:lnTo>
                  <a:lnTo>
                    <a:pt x="38874" y="1169771"/>
                  </a:lnTo>
                  <a:close/>
                </a:path>
                <a:path w="3640454" h="1707515">
                  <a:moveTo>
                    <a:pt x="38874" y="517740"/>
                  </a:moveTo>
                  <a:lnTo>
                    <a:pt x="23850" y="520547"/>
                  </a:lnTo>
                  <a:lnTo>
                    <a:pt x="11480" y="528332"/>
                  </a:lnTo>
                  <a:lnTo>
                    <a:pt x="3098" y="540105"/>
                  </a:lnTo>
                  <a:lnTo>
                    <a:pt x="0" y="554837"/>
                  </a:lnTo>
                  <a:lnTo>
                    <a:pt x="0" y="1014272"/>
                  </a:lnTo>
                  <a:lnTo>
                    <a:pt x="3098" y="1029296"/>
                  </a:lnTo>
                  <a:lnTo>
                    <a:pt x="11480" y="1041666"/>
                  </a:lnTo>
                  <a:lnTo>
                    <a:pt x="23850" y="1050061"/>
                  </a:lnTo>
                  <a:lnTo>
                    <a:pt x="38874" y="1053147"/>
                  </a:lnTo>
                  <a:lnTo>
                    <a:pt x="38874" y="517740"/>
                  </a:lnTo>
                  <a:close/>
                </a:path>
                <a:path w="3640454" h="1707515">
                  <a:moveTo>
                    <a:pt x="38874" y="0"/>
                  </a:moveTo>
                  <a:lnTo>
                    <a:pt x="23850" y="2806"/>
                  </a:lnTo>
                  <a:lnTo>
                    <a:pt x="11480" y="10591"/>
                  </a:lnTo>
                  <a:lnTo>
                    <a:pt x="3098" y="22352"/>
                  </a:lnTo>
                  <a:lnTo>
                    <a:pt x="0" y="37096"/>
                  </a:lnTo>
                  <a:lnTo>
                    <a:pt x="0" y="257975"/>
                  </a:lnTo>
                  <a:lnTo>
                    <a:pt x="3098" y="272999"/>
                  </a:lnTo>
                  <a:lnTo>
                    <a:pt x="11480" y="285369"/>
                  </a:lnTo>
                  <a:lnTo>
                    <a:pt x="23850" y="293763"/>
                  </a:lnTo>
                  <a:lnTo>
                    <a:pt x="38874" y="296849"/>
                  </a:lnTo>
                  <a:lnTo>
                    <a:pt x="38874" y="0"/>
                  </a:lnTo>
                  <a:close/>
                </a:path>
                <a:path w="3640454" h="1707515">
                  <a:moveTo>
                    <a:pt x="3640099" y="715035"/>
                  </a:moveTo>
                  <a:lnTo>
                    <a:pt x="3633914" y="705929"/>
                  </a:lnTo>
                  <a:lnTo>
                    <a:pt x="3621544" y="697534"/>
                  </a:lnTo>
                  <a:lnTo>
                    <a:pt x="3606520" y="694436"/>
                  </a:lnTo>
                  <a:lnTo>
                    <a:pt x="3606520" y="1554988"/>
                  </a:lnTo>
                  <a:lnTo>
                    <a:pt x="3621544" y="1551889"/>
                  </a:lnTo>
                  <a:lnTo>
                    <a:pt x="3633914" y="1543494"/>
                  </a:lnTo>
                  <a:lnTo>
                    <a:pt x="3640099" y="1534388"/>
                  </a:lnTo>
                  <a:lnTo>
                    <a:pt x="3640099" y="715035"/>
                  </a:lnTo>
                  <a:close/>
                </a:path>
              </a:pathLst>
            </a:custGeom>
            <a:solidFill>
              <a:srgbClr val="B8B8B8"/>
            </a:solidFill>
          </p:spPr>
          <p:txBody>
            <a:bodyPr wrap="square" lIns="0" tIns="0" rIns="0" bIns="0" rtlCol="0"/>
            <a:lstStyle/>
            <a:p>
              <a:endParaRPr/>
            </a:p>
          </p:txBody>
        </p:sp>
        <p:sp>
          <p:nvSpPr>
            <p:cNvPr id="23" name="object 23"/>
            <p:cNvSpPr/>
            <p:nvPr/>
          </p:nvSpPr>
          <p:spPr>
            <a:xfrm>
              <a:off x="7360177" y="4018269"/>
              <a:ext cx="3568065" cy="6269355"/>
            </a:xfrm>
            <a:custGeom>
              <a:avLst/>
              <a:gdLst/>
              <a:ahLst/>
              <a:cxnLst/>
              <a:rect l="l" t="t" r="r" b="b"/>
              <a:pathLst>
                <a:path w="3568065" h="6269355">
                  <a:moveTo>
                    <a:pt x="35346" y="6268729"/>
                  </a:moveTo>
                  <a:lnTo>
                    <a:pt x="74" y="6268729"/>
                  </a:lnTo>
                  <a:lnTo>
                    <a:pt x="0" y="528343"/>
                  </a:lnTo>
                  <a:lnTo>
                    <a:pt x="2650" y="474669"/>
                  </a:lnTo>
                  <a:lnTo>
                    <a:pt x="10602" y="422321"/>
                  </a:lnTo>
                  <a:lnTo>
                    <a:pt x="19299" y="384054"/>
                  </a:lnTo>
                  <a:lnTo>
                    <a:pt x="36666" y="334853"/>
                  </a:lnTo>
                  <a:lnTo>
                    <a:pt x="53011" y="298629"/>
                  </a:lnTo>
                  <a:lnTo>
                    <a:pt x="77749" y="254453"/>
                  </a:lnTo>
                  <a:lnTo>
                    <a:pt x="117232" y="196472"/>
                  </a:lnTo>
                  <a:lnTo>
                    <a:pt x="142301" y="167316"/>
                  </a:lnTo>
                  <a:lnTo>
                    <a:pt x="164776" y="145504"/>
                  </a:lnTo>
                  <a:lnTo>
                    <a:pt x="183329" y="128386"/>
                  </a:lnTo>
                  <a:lnTo>
                    <a:pt x="232903" y="90134"/>
                  </a:lnTo>
                  <a:lnTo>
                    <a:pt x="276322" y="63881"/>
                  </a:lnTo>
                  <a:lnTo>
                    <a:pt x="322522" y="41708"/>
                  </a:lnTo>
                  <a:lnTo>
                    <a:pt x="371165" y="23924"/>
                  </a:lnTo>
                  <a:lnTo>
                    <a:pt x="421909" y="10839"/>
                  </a:lnTo>
                  <a:lnTo>
                    <a:pt x="474415" y="2761"/>
                  </a:lnTo>
                  <a:lnTo>
                    <a:pt x="528342" y="0"/>
                  </a:lnTo>
                  <a:lnTo>
                    <a:pt x="3041070" y="0"/>
                  </a:lnTo>
                  <a:lnTo>
                    <a:pt x="3094904" y="2668"/>
                  </a:lnTo>
                  <a:lnTo>
                    <a:pt x="3147193" y="10530"/>
                  </a:lnTo>
                  <a:lnTo>
                    <a:pt x="3197690" y="23368"/>
                  </a:lnTo>
                  <a:lnTo>
                    <a:pt x="3230657" y="35340"/>
                  </a:lnTo>
                  <a:lnTo>
                    <a:pt x="528344" y="35340"/>
                  </a:lnTo>
                  <a:lnTo>
                    <a:pt x="480894" y="37599"/>
                  </a:lnTo>
                  <a:lnTo>
                    <a:pt x="434712" y="44238"/>
                  </a:lnTo>
                  <a:lnTo>
                    <a:pt x="390010" y="55053"/>
                  </a:lnTo>
                  <a:lnTo>
                    <a:pt x="346993" y="69839"/>
                  </a:lnTo>
                  <a:lnTo>
                    <a:pt x="305870" y="88391"/>
                  </a:lnTo>
                  <a:lnTo>
                    <a:pt x="266821" y="110503"/>
                  </a:lnTo>
                  <a:lnTo>
                    <a:pt x="230099" y="135971"/>
                  </a:lnTo>
                  <a:lnTo>
                    <a:pt x="195892" y="164590"/>
                  </a:lnTo>
                  <a:lnTo>
                    <a:pt x="164406" y="196154"/>
                  </a:lnTo>
                  <a:lnTo>
                    <a:pt x="135848" y="230459"/>
                  </a:lnTo>
                  <a:lnTo>
                    <a:pt x="110426" y="267299"/>
                  </a:lnTo>
                  <a:lnTo>
                    <a:pt x="88346" y="306470"/>
                  </a:lnTo>
                  <a:lnTo>
                    <a:pt x="69817" y="347767"/>
                  </a:lnTo>
                  <a:lnTo>
                    <a:pt x="55044" y="390985"/>
                  </a:lnTo>
                  <a:lnTo>
                    <a:pt x="44236" y="435918"/>
                  </a:lnTo>
                  <a:lnTo>
                    <a:pt x="37599" y="482361"/>
                  </a:lnTo>
                  <a:lnTo>
                    <a:pt x="35424" y="528343"/>
                  </a:lnTo>
                  <a:lnTo>
                    <a:pt x="35346" y="6268729"/>
                  </a:lnTo>
                  <a:close/>
                </a:path>
                <a:path w="3568065" h="6269355">
                  <a:moveTo>
                    <a:pt x="3567571" y="6268729"/>
                  </a:moveTo>
                  <a:lnTo>
                    <a:pt x="3532304" y="6268729"/>
                  </a:lnTo>
                  <a:lnTo>
                    <a:pt x="3532304" y="528343"/>
                  </a:lnTo>
                  <a:lnTo>
                    <a:pt x="3530046" y="480888"/>
                  </a:lnTo>
                  <a:lnTo>
                    <a:pt x="3523409" y="434703"/>
                  </a:lnTo>
                  <a:lnTo>
                    <a:pt x="3512601" y="389997"/>
                  </a:lnTo>
                  <a:lnTo>
                    <a:pt x="3497828" y="346977"/>
                  </a:lnTo>
                  <a:lnTo>
                    <a:pt x="3479299" y="305849"/>
                  </a:lnTo>
                  <a:lnTo>
                    <a:pt x="3457219" y="266820"/>
                  </a:lnTo>
                  <a:lnTo>
                    <a:pt x="3431797" y="230099"/>
                  </a:lnTo>
                  <a:lnTo>
                    <a:pt x="3403239" y="195892"/>
                  </a:lnTo>
                  <a:lnTo>
                    <a:pt x="3371753" y="164405"/>
                  </a:lnTo>
                  <a:lnTo>
                    <a:pt x="3337546" y="135848"/>
                  </a:lnTo>
                  <a:lnTo>
                    <a:pt x="3300937" y="110503"/>
                  </a:lnTo>
                  <a:lnTo>
                    <a:pt x="3261776" y="88346"/>
                  </a:lnTo>
                  <a:lnTo>
                    <a:pt x="3220652" y="69816"/>
                  </a:lnTo>
                  <a:lnTo>
                    <a:pt x="3177636" y="55044"/>
                  </a:lnTo>
                  <a:lnTo>
                    <a:pt x="3132933" y="44235"/>
                  </a:lnTo>
                  <a:lnTo>
                    <a:pt x="3086752" y="37598"/>
                  </a:lnTo>
                  <a:lnTo>
                    <a:pt x="3039302" y="35340"/>
                  </a:lnTo>
                  <a:lnTo>
                    <a:pt x="3230657" y="35340"/>
                  </a:lnTo>
                  <a:lnTo>
                    <a:pt x="3292317" y="63108"/>
                  </a:lnTo>
                  <a:lnTo>
                    <a:pt x="3335952" y="89577"/>
                  </a:lnTo>
                  <a:lnTo>
                    <a:pt x="3376806" y="120158"/>
                  </a:lnTo>
                  <a:lnTo>
                    <a:pt x="3413913" y="153731"/>
                  </a:lnTo>
                  <a:lnTo>
                    <a:pt x="3439314" y="182225"/>
                  </a:lnTo>
                  <a:lnTo>
                    <a:pt x="3463390" y="212044"/>
                  </a:lnTo>
                  <a:lnTo>
                    <a:pt x="3485008" y="243850"/>
                  </a:lnTo>
                  <a:lnTo>
                    <a:pt x="3510796" y="287005"/>
                  </a:lnTo>
                  <a:lnTo>
                    <a:pt x="3531863" y="334190"/>
                  </a:lnTo>
                  <a:lnTo>
                    <a:pt x="3544673" y="371077"/>
                  </a:lnTo>
                  <a:lnTo>
                    <a:pt x="3554365" y="409344"/>
                  </a:lnTo>
                  <a:lnTo>
                    <a:pt x="3561682" y="447833"/>
                  </a:lnTo>
                  <a:lnTo>
                    <a:pt x="3566983" y="500844"/>
                  </a:lnTo>
                  <a:lnTo>
                    <a:pt x="3567645" y="528343"/>
                  </a:lnTo>
                  <a:lnTo>
                    <a:pt x="3567571" y="6268729"/>
                  </a:lnTo>
                  <a:close/>
                </a:path>
              </a:pathLst>
            </a:custGeom>
            <a:solidFill>
              <a:srgbClr val="E8E8E8"/>
            </a:solidFill>
          </p:spPr>
          <p:txBody>
            <a:bodyPr wrap="square" lIns="0" tIns="0" rIns="0" bIns="0" rtlCol="0"/>
            <a:lstStyle/>
            <a:p>
              <a:endParaRPr/>
            </a:p>
          </p:txBody>
        </p:sp>
      </p:grpSp>
      <p:sp>
        <p:nvSpPr>
          <p:cNvPr id="28" name="object 28"/>
          <p:cNvSpPr txBox="1">
            <a:spLocks noGrp="1"/>
          </p:cNvSpPr>
          <p:nvPr>
            <p:ph type="title"/>
          </p:nvPr>
        </p:nvSpPr>
        <p:spPr>
          <a:xfrm>
            <a:off x="6872520" y="1001825"/>
            <a:ext cx="4594225" cy="1703030"/>
          </a:xfrm>
          <a:prstGeom prst="rect">
            <a:avLst/>
          </a:prstGeom>
        </p:spPr>
        <p:txBody>
          <a:bodyPr vert="horz" wrap="square" lIns="0" tIns="111760" rIns="0" bIns="0" rtlCol="0">
            <a:spAutoFit/>
          </a:bodyPr>
          <a:lstStyle/>
          <a:p>
            <a:pPr marL="12700" marR="5080" indent="166370" algn="ctr">
              <a:lnSpc>
                <a:spcPts val="6150"/>
              </a:lnSpc>
              <a:spcBef>
                <a:spcPts val="880"/>
              </a:spcBef>
            </a:pPr>
            <a:r>
              <a:rPr lang="en-US" sz="5700" spc="-330">
                <a:latin typeface="Times New Roman" panose="02020603050405020304" pitchFamily="18" charset="0"/>
                <a:cs typeface="Times New Roman" panose="02020603050405020304" pitchFamily="18" charset="0"/>
              </a:rPr>
              <a:t>CƠ SỞ LÝ THUYẾT</a:t>
            </a:r>
            <a:endParaRPr sz="5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7370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4885120"/>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KOTLIN</a:t>
            </a:r>
          </a:p>
          <a:p>
            <a:pPr marL="12700" marR="5080" indent="182880">
              <a:lnSpc>
                <a:spcPct val="150000"/>
              </a:lnSpc>
              <a:spcBef>
                <a:spcPts val="25"/>
              </a:spcBef>
            </a:pPr>
            <a:r>
              <a:rPr lang="vi-VN" sz="2400">
                <a:solidFill>
                  <a:srgbClr val="FFFFFF"/>
                </a:solidFill>
                <a:latin typeface="Calibri"/>
                <a:cs typeface="Calibri"/>
              </a:rPr>
              <a:t>Kotlin là một ngôn ngữ lập trình hướng đối tượng và hàm số, được phát triển bởi JetBrains vào năm 2011. Kotlin chạy trên nền tảng Java Virtual Machine (JVM) và cung cấp khả năng tương thích ngược với mã nguồn Java.</a:t>
            </a:r>
          </a:p>
          <a:p>
            <a:pPr marL="12700" marR="5080" indent="182880">
              <a:lnSpc>
                <a:spcPct val="150000"/>
              </a:lnSpc>
              <a:spcBef>
                <a:spcPts val="25"/>
              </a:spcBef>
            </a:pPr>
            <a:r>
              <a:rPr lang="vi-VN" sz="2400">
                <a:solidFill>
                  <a:srgbClr val="FFFFFF"/>
                </a:solidFill>
                <a:latin typeface="Calibri"/>
                <a:cs typeface="Calibri"/>
              </a:rPr>
              <a:t>Kotlin có cú pháp đơn giản, dễ đọc và dễ hiểu, giúp cho việc lập trình trở nên nhanh chóng và dễ dàng hơn. Nó cũng cung cấp các tính năng tiên tiến như null safety, extension functions, lambdas, coroutines và inline functions.</a:t>
            </a:r>
          </a:p>
        </p:txBody>
      </p:sp>
      <p:grpSp>
        <p:nvGrpSpPr>
          <p:cNvPr id="10" name="object 4">
            <a:extLst>
              <a:ext uri="{FF2B5EF4-FFF2-40B4-BE49-F238E27FC236}">
                <a16:creationId xmlns:a16="http://schemas.microsoft.com/office/drawing/2014/main" id="{ECB76FFC-A974-4582-B384-0EBBF85E1F32}"/>
              </a:ext>
            </a:extLst>
          </p:cNvPr>
          <p:cNvGrpSpPr/>
          <p:nvPr/>
        </p:nvGrpSpPr>
        <p:grpSpPr>
          <a:xfrm>
            <a:off x="1600200" y="891070"/>
            <a:ext cx="6557912" cy="8898839"/>
            <a:chOff x="9650412" y="1209431"/>
            <a:chExt cx="5795912" cy="7864834"/>
          </a:xfrm>
        </p:grpSpPr>
        <p:sp>
          <p:nvSpPr>
            <p:cNvPr id="11" name="object 5">
              <a:extLst>
                <a:ext uri="{FF2B5EF4-FFF2-40B4-BE49-F238E27FC236}">
                  <a16:creationId xmlns:a16="http://schemas.microsoft.com/office/drawing/2014/main" id="{4D69661B-8F5F-47AD-B18F-2F552DF2F60A}"/>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6">
              <a:extLst>
                <a:ext uri="{FF2B5EF4-FFF2-40B4-BE49-F238E27FC236}">
                  <a16:creationId xmlns:a16="http://schemas.microsoft.com/office/drawing/2014/main" id="{AA5984A6-3D43-4605-8E8C-BB3CB9451214}"/>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13" name="object 7">
              <a:extLst>
                <a:ext uri="{FF2B5EF4-FFF2-40B4-BE49-F238E27FC236}">
                  <a16:creationId xmlns:a16="http://schemas.microsoft.com/office/drawing/2014/main" id="{83EC7FB7-CADC-4B5C-97B2-780BE73DBD2D}"/>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14" name="object 8">
              <a:extLst>
                <a:ext uri="{FF2B5EF4-FFF2-40B4-BE49-F238E27FC236}">
                  <a16:creationId xmlns:a16="http://schemas.microsoft.com/office/drawing/2014/main" id="{7F3D7CF3-7315-4CD3-BC97-AF7E454ED990}"/>
                </a:ext>
              </a:extLst>
            </p:cNvPr>
            <p:cNvPicPr/>
            <p:nvPr/>
          </p:nvPicPr>
          <p:blipFill>
            <a:blip r:embed="rId4" cstate="print"/>
            <a:stretch>
              <a:fillRect/>
            </a:stretch>
          </p:blipFill>
          <p:spPr>
            <a:xfrm>
              <a:off x="14067513" y="1459466"/>
              <a:ext cx="84528" cy="84471"/>
            </a:xfrm>
            <a:prstGeom prst="rect">
              <a:avLst/>
            </a:prstGeom>
          </p:spPr>
        </p:pic>
        <p:sp>
          <p:nvSpPr>
            <p:cNvPr id="15" name="object 9">
              <a:extLst>
                <a:ext uri="{FF2B5EF4-FFF2-40B4-BE49-F238E27FC236}">
                  <a16:creationId xmlns:a16="http://schemas.microsoft.com/office/drawing/2014/main" id="{A055DD93-D924-409A-84A1-9D112E03B594}"/>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6" name="object 10">
              <a:extLst>
                <a:ext uri="{FF2B5EF4-FFF2-40B4-BE49-F238E27FC236}">
                  <a16:creationId xmlns:a16="http://schemas.microsoft.com/office/drawing/2014/main" id="{CBE3CA8F-730F-4E1C-A26B-0D5F0EE1D830}"/>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7" name="object 11">
              <a:extLst>
                <a:ext uri="{FF2B5EF4-FFF2-40B4-BE49-F238E27FC236}">
                  <a16:creationId xmlns:a16="http://schemas.microsoft.com/office/drawing/2014/main" id="{9BC07F97-90EC-440D-A686-C53681371921}"/>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8" name="object 12">
              <a:extLst>
                <a:ext uri="{FF2B5EF4-FFF2-40B4-BE49-F238E27FC236}">
                  <a16:creationId xmlns:a16="http://schemas.microsoft.com/office/drawing/2014/main" id="{F01CCEE7-B2BB-4518-92BA-98BA0A736699}"/>
                </a:ext>
              </a:extLst>
            </p:cNvPr>
            <p:cNvPicPr/>
            <p:nvPr/>
          </p:nvPicPr>
          <p:blipFill>
            <a:blip r:embed="rId5" cstate="print">
              <a:extLst>
                <a:ext uri="{28A0092B-C50C-407E-A947-70E740481C1C}">
                  <a14:useLocalDpi xmlns:a14="http://schemas.microsoft.com/office/drawing/2010/main" val="0"/>
                </a:ext>
              </a:extLst>
            </a:blip>
            <a:srcRect/>
            <a:stretch/>
          </p:blipFill>
          <p:spPr>
            <a:xfrm>
              <a:off x="9852450" y="2391077"/>
              <a:ext cx="3038280" cy="6558167"/>
            </a:xfrm>
            <a:prstGeom prst="rect">
              <a:avLst/>
            </a:prstGeom>
          </p:spPr>
        </p:pic>
        <p:sp>
          <p:nvSpPr>
            <p:cNvPr id="19" name="object 13">
              <a:extLst>
                <a:ext uri="{FF2B5EF4-FFF2-40B4-BE49-F238E27FC236}">
                  <a16:creationId xmlns:a16="http://schemas.microsoft.com/office/drawing/2014/main" id="{0BAFB2CF-613E-4D03-80C6-21E37C28CC31}"/>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20" name="object 14">
              <a:extLst>
                <a:ext uri="{FF2B5EF4-FFF2-40B4-BE49-F238E27FC236}">
                  <a16:creationId xmlns:a16="http://schemas.microsoft.com/office/drawing/2014/main" id="{C45B09F2-B527-4E1B-A6AA-A640542884AA}"/>
                </a:ext>
              </a:extLst>
            </p:cNvPr>
            <p:cNvPicPr/>
            <p:nvPr/>
          </p:nvPicPr>
          <p:blipFill>
            <a:blip r:embed="rId6" cstate="print"/>
            <a:stretch>
              <a:fillRect/>
            </a:stretch>
          </p:blipFill>
          <p:spPr>
            <a:xfrm>
              <a:off x="11752030" y="2431374"/>
              <a:ext cx="84528" cy="84471"/>
            </a:xfrm>
            <a:prstGeom prst="rect">
              <a:avLst/>
            </a:prstGeom>
          </p:spPr>
        </p:pic>
        <p:sp>
          <p:nvSpPr>
            <p:cNvPr id="21" name="object 15">
              <a:extLst>
                <a:ext uri="{FF2B5EF4-FFF2-40B4-BE49-F238E27FC236}">
                  <a16:creationId xmlns:a16="http://schemas.microsoft.com/office/drawing/2014/main" id="{2E030B64-C1B9-4686-B0BF-321E6AC3C5FB}"/>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22" name="object 16">
              <a:extLst>
                <a:ext uri="{FF2B5EF4-FFF2-40B4-BE49-F238E27FC236}">
                  <a16:creationId xmlns:a16="http://schemas.microsoft.com/office/drawing/2014/main" id="{B4E9C749-3E57-41A0-8AED-7854C4269BA8}"/>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3968512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3777124"/>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GOOGLE ML KIT</a:t>
            </a:r>
          </a:p>
          <a:p>
            <a:pPr marL="12700" marR="5080" indent="182880">
              <a:lnSpc>
                <a:spcPct val="150000"/>
              </a:lnSpc>
              <a:spcBef>
                <a:spcPts val="25"/>
              </a:spcBef>
            </a:pPr>
            <a:r>
              <a:rPr lang="vi-VN" sz="2400">
                <a:solidFill>
                  <a:srgbClr val="FFFFFF"/>
                </a:solidFill>
                <a:latin typeface="Calibri"/>
                <a:cs typeface="Calibri"/>
              </a:rPr>
              <a:t>Google ML Kit là một bộ công cụ nhận diện và xử lý hình ảnh được phát triển bởi Google, giúp các nhà phát triển tích hợp tính năng trí tuệ nhân tạo vào ứng dụng di động. ML Kit cung cấp các tính năng như nhận dạng khuôn mặt, nhận dạng vật thể, phát hiện và phân loại vật thể, OCR (Optical Character Recognition), và khai phá hình ảnh</a:t>
            </a:r>
          </a:p>
        </p:txBody>
      </p:sp>
      <p:grpSp>
        <p:nvGrpSpPr>
          <p:cNvPr id="10" name="object 4">
            <a:extLst>
              <a:ext uri="{FF2B5EF4-FFF2-40B4-BE49-F238E27FC236}">
                <a16:creationId xmlns:a16="http://schemas.microsoft.com/office/drawing/2014/main" id="{BF7198F1-5920-4685-AE89-985C50D7FD69}"/>
              </a:ext>
            </a:extLst>
          </p:cNvPr>
          <p:cNvGrpSpPr/>
          <p:nvPr/>
        </p:nvGrpSpPr>
        <p:grpSpPr>
          <a:xfrm>
            <a:off x="1600200" y="891070"/>
            <a:ext cx="6557912" cy="8898839"/>
            <a:chOff x="9650412" y="1209431"/>
            <a:chExt cx="5795912" cy="7864834"/>
          </a:xfrm>
        </p:grpSpPr>
        <p:sp>
          <p:nvSpPr>
            <p:cNvPr id="11" name="object 5">
              <a:extLst>
                <a:ext uri="{FF2B5EF4-FFF2-40B4-BE49-F238E27FC236}">
                  <a16:creationId xmlns:a16="http://schemas.microsoft.com/office/drawing/2014/main" id="{BD5E5A13-11D9-4715-9881-05A310DBA746}"/>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6">
              <a:extLst>
                <a:ext uri="{FF2B5EF4-FFF2-40B4-BE49-F238E27FC236}">
                  <a16:creationId xmlns:a16="http://schemas.microsoft.com/office/drawing/2014/main" id="{CA2E29D8-F012-4ABC-A1E9-6A3ECEA8F64D}"/>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13" name="object 7">
              <a:extLst>
                <a:ext uri="{FF2B5EF4-FFF2-40B4-BE49-F238E27FC236}">
                  <a16:creationId xmlns:a16="http://schemas.microsoft.com/office/drawing/2014/main" id="{CCFFA848-2C5C-48A9-9912-7E392134DA32}"/>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14" name="object 8">
              <a:extLst>
                <a:ext uri="{FF2B5EF4-FFF2-40B4-BE49-F238E27FC236}">
                  <a16:creationId xmlns:a16="http://schemas.microsoft.com/office/drawing/2014/main" id="{EFE83A0D-BB97-4BAC-A23A-CDFE00A3B5D2}"/>
                </a:ext>
              </a:extLst>
            </p:cNvPr>
            <p:cNvPicPr/>
            <p:nvPr/>
          </p:nvPicPr>
          <p:blipFill>
            <a:blip r:embed="rId4" cstate="print"/>
            <a:stretch>
              <a:fillRect/>
            </a:stretch>
          </p:blipFill>
          <p:spPr>
            <a:xfrm>
              <a:off x="14067513" y="1459466"/>
              <a:ext cx="84528" cy="84471"/>
            </a:xfrm>
            <a:prstGeom prst="rect">
              <a:avLst/>
            </a:prstGeom>
          </p:spPr>
        </p:pic>
        <p:sp>
          <p:nvSpPr>
            <p:cNvPr id="15" name="object 9">
              <a:extLst>
                <a:ext uri="{FF2B5EF4-FFF2-40B4-BE49-F238E27FC236}">
                  <a16:creationId xmlns:a16="http://schemas.microsoft.com/office/drawing/2014/main" id="{59988AD0-C9F4-4814-BAFE-494D546A7D4E}"/>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6" name="object 10">
              <a:extLst>
                <a:ext uri="{FF2B5EF4-FFF2-40B4-BE49-F238E27FC236}">
                  <a16:creationId xmlns:a16="http://schemas.microsoft.com/office/drawing/2014/main" id="{8370B2EA-446E-44E5-9E23-034579E61F72}"/>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7" name="object 11">
              <a:extLst>
                <a:ext uri="{FF2B5EF4-FFF2-40B4-BE49-F238E27FC236}">
                  <a16:creationId xmlns:a16="http://schemas.microsoft.com/office/drawing/2014/main" id="{999AD1B0-9AE8-4DAF-87D8-C825EDDF50DC}"/>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8" name="object 12">
              <a:extLst>
                <a:ext uri="{FF2B5EF4-FFF2-40B4-BE49-F238E27FC236}">
                  <a16:creationId xmlns:a16="http://schemas.microsoft.com/office/drawing/2014/main" id="{7B313C54-8887-48DF-87ED-E4210CB2D90A}"/>
                </a:ext>
              </a:extLst>
            </p:cNvPr>
            <p:cNvPicPr/>
            <p:nvPr/>
          </p:nvPicPr>
          <p:blipFill>
            <a:blip r:embed="rId5" cstate="print">
              <a:extLst>
                <a:ext uri="{28A0092B-C50C-407E-A947-70E740481C1C}">
                  <a14:useLocalDpi xmlns:a14="http://schemas.microsoft.com/office/drawing/2010/main" val="0"/>
                </a:ext>
              </a:extLst>
            </a:blip>
            <a:srcRect/>
            <a:stretch/>
          </p:blipFill>
          <p:spPr>
            <a:xfrm>
              <a:off x="9852450" y="2391077"/>
              <a:ext cx="3038280" cy="6558167"/>
            </a:xfrm>
            <a:prstGeom prst="rect">
              <a:avLst/>
            </a:prstGeom>
          </p:spPr>
        </p:pic>
        <p:sp>
          <p:nvSpPr>
            <p:cNvPr id="19" name="object 13">
              <a:extLst>
                <a:ext uri="{FF2B5EF4-FFF2-40B4-BE49-F238E27FC236}">
                  <a16:creationId xmlns:a16="http://schemas.microsoft.com/office/drawing/2014/main" id="{09EC28D4-8A88-4CF7-BC32-4EA4BE4C6081}"/>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20" name="object 14">
              <a:extLst>
                <a:ext uri="{FF2B5EF4-FFF2-40B4-BE49-F238E27FC236}">
                  <a16:creationId xmlns:a16="http://schemas.microsoft.com/office/drawing/2014/main" id="{C69670CA-40E6-4D19-B29D-90690B45A23B}"/>
                </a:ext>
              </a:extLst>
            </p:cNvPr>
            <p:cNvPicPr/>
            <p:nvPr/>
          </p:nvPicPr>
          <p:blipFill>
            <a:blip r:embed="rId6" cstate="print"/>
            <a:stretch>
              <a:fillRect/>
            </a:stretch>
          </p:blipFill>
          <p:spPr>
            <a:xfrm>
              <a:off x="11752030" y="2431374"/>
              <a:ext cx="84528" cy="84471"/>
            </a:xfrm>
            <a:prstGeom prst="rect">
              <a:avLst/>
            </a:prstGeom>
          </p:spPr>
        </p:pic>
        <p:sp>
          <p:nvSpPr>
            <p:cNvPr id="21" name="object 15">
              <a:extLst>
                <a:ext uri="{FF2B5EF4-FFF2-40B4-BE49-F238E27FC236}">
                  <a16:creationId xmlns:a16="http://schemas.microsoft.com/office/drawing/2014/main" id="{EF960944-FE29-481F-874A-AEDCA5981711}"/>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22" name="object 16">
              <a:extLst>
                <a:ext uri="{FF2B5EF4-FFF2-40B4-BE49-F238E27FC236}">
                  <a16:creationId xmlns:a16="http://schemas.microsoft.com/office/drawing/2014/main" id="{6F87C74F-1F09-4055-B3FD-B46D8F55DA7C}"/>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2341045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3223126"/>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OpenCV</a:t>
            </a:r>
          </a:p>
          <a:p>
            <a:pPr marL="12700" marR="5080" indent="182880">
              <a:lnSpc>
                <a:spcPct val="150000"/>
              </a:lnSpc>
              <a:spcBef>
                <a:spcPts val="25"/>
              </a:spcBef>
            </a:pPr>
            <a:r>
              <a:rPr lang="vi-VN" sz="2400">
                <a:solidFill>
                  <a:srgbClr val="FFFFFF"/>
                </a:solidFill>
                <a:latin typeface="Calibri"/>
                <a:cs typeface="Calibri"/>
              </a:rPr>
              <a:t>OpenCV (Open Source Computer Vision) là một thư viện mã nguồn mở được sử dụng rộng rãi trong lĩnh vực xử lý ảnh và thị giác máy tính. Nó được phát triển bởi Intel và được giới công nghiệp, nghiên cứu, và cộng đồng phát triển ứng dụng thị giác máy tính sử dụng phổ biến.</a:t>
            </a:r>
          </a:p>
        </p:txBody>
      </p:sp>
      <p:grpSp>
        <p:nvGrpSpPr>
          <p:cNvPr id="23" name="object 4">
            <a:extLst>
              <a:ext uri="{FF2B5EF4-FFF2-40B4-BE49-F238E27FC236}">
                <a16:creationId xmlns:a16="http://schemas.microsoft.com/office/drawing/2014/main" id="{24665C02-4E83-4CFE-85E0-58716B280789}"/>
              </a:ext>
            </a:extLst>
          </p:cNvPr>
          <p:cNvGrpSpPr/>
          <p:nvPr/>
        </p:nvGrpSpPr>
        <p:grpSpPr>
          <a:xfrm>
            <a:off x="1600200" y="891070"/>
            <a:ext cx="6557912" cy="8898839"/>
            <a:chOff x="9650412" y="1209431"/>
            <a:chExt cx="5795912" cy="7864834"/>
          </a:xfrm>
        </p:grpSpPr>
        <p:sp>
          <p:nvSpPr>
            <p:cNvPr id="24" name="object 5">
              <a:extLst>
                <a:ext uri="{FF2B5EF4-FFF2-40B4-BE49-F238E27FC236}">
                  <a16:creationId xmlns:a16="http://schemas.microsoft.com/office/drawing/2014/main" id="{78A4A35C-8CD0-4C2D-B48B-78354291C626}"/>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25" name="object 6">
              <a:extLst>
                <a:ext uri="{FF2B5EF4-FFF2-40B4-BE49-F238E27FC236}">
                  <a16:creationId xmlns:a16="http://schemas.microsoft.com/office/drawing/2014/main" id="{8556D85B-5BE5-4848-A3C0-899B04560B96}"/>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26" name="object 7">
              <a:extLst>
                <a:ext uri="{FF2B5EF4-FFF2-40B4-BE49-F238E27FC236}">
                  <a16:creationId xmlns:a16="http://schemas.microsoft.com/office/drawing/2014/main" id="{4C9FC90B-DA7F-4B6E-9650-B0705763C33C}"/>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27" name="object 8">
              <a:extLst>
                <a:ext uri="{FF2B5EF4-FFF2-40B4-BE49-F238E27FC236}">
                  <a16:creationId xmlns:a16="http://schemas.microsoft.com/office/drawing/2014/main" id="{79BBD05C-2297-4AEC-B25C-4DF87F3E93BE}"/>
                </a:ext>
              </a:extLst>
            </p:cNvPr>
            <p:cNvPicPr/>
            <p:nvPr/>
          </p:nvPicPr>
          <p:blipFill>
            <a:blip r:embed="rId4" cstate="print"/>
            <a:stretch>
              <a:fillRect/>
            </a:stretch>
          </p:blipFill>
          <p:spPr>
            <a:xfrm>
              <a:off x="14067513" y="1459466"/>
              <a:ext cx="84528" cy="84471"/>
            </a:xfrm>
            <a:prstGeom prst="rect">
              <a:avLst/>
            </a:prstGeom>
          </p:spPr>
        </p:pic>
        <p:sp>
          <p:nvSpPr>
            <p:cNvPr id="28" name="object 9">
              <a:extLst>
                <a:ext uri="{FF2B5EF4-FFF2-40B4-BE49-F238E27FC236}">
                  <a16:creationId xmlns:a16="http://schemas.microsoft.com/office/drawing/2014/main" id="{2033B845-A5F3-4C5F-B4B0-6446170BC03F}"/>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29" name="object 10">
              <a:extLst>
                <a:ext uri="{FF2B5EF4-FFF2-40B4-BE49-F238E27FC236}">
                  <a16:creationId xmlns:a16="http://schemas.microsoft.com/office/drawing/2014/main" id="{A5AC864A-3348-474A-A27E-D794753745A8}"/>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30" name="object 11">
              <a:extLst>
                <a:ext uri="{FF2B5EF4-FFF2-40B4-BE49-F238E27FC236}">
                  <a16:creationId xmlns:a16="http://schemas.microsoft.com/office/drawing/2014/main" id="{3BC0DF2F-9CBA-47A1-962B-B695FF1826A9}"/>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31" name="object 12">
              <a:extLst>
                <a:ext uri="{FF2B5EF4-FFF2-40B4-BE49-F238E27FC236}">
                  <a16:creationId xmlns:a16="http://schemas.microsoft.com/office/drawing/2014/main" id="{E2F852FF-4986-4669-BA30-4BC6F4237642}"/>
                </a:ext>
              </a:extLst>
            </p:cNvPr>
            <p:cNvPicPr/>
            <p:nvPr/>
          </p:nvPicPr>
          <p:blipFill>
            <a:blip r:embed="rId5" cstate="print">
              <a:extLst>
                <a:ext uri="{28A0092B-C50C-407E-A947-70E740481C1C}">
                  <a14:useLocalDpi xmlns:a14="http://schemas.microsoft.com/office/drawing/2010/main" val="0"/>
                </a:ext>
              </a:extLst>
            </a:blip>
            <a:srcRect/>
            <a:stretch/>
          </p:blipFill>
          <p:spPr>
            <a:xfrm>
              <a:off x="9897071" y="2341257"/>
              <a:ext cx="2993659" cy="6607987"/>
            </a:xfrm>
            <a:prstGeom prst="rect">
              <a:avLst/>
            </a:prstGeom>
          </p:spPr>
        </p:pic>
        <p:sp>
          <p:nvSpPr>
            <p:cNvPr id="32" name="object 13">
              <a:extLst>
                <a:ext uri="{FF2B5EF4-FFF2-40B4-BE49-F238E27FC236}">
                  <a16:creationId xmlns:a16="http://schemas.microsoft.com/office/drawing/2014/main" id="{D67AC7AF-64BD-47BC-B39F-EE3443868383}"/>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33" name="object 14">
              <a:extLst>
                <a:ext uri="{FF2B5EF4-FFF2-40B4-BE49-F238E27FC236}">
                  <a16:creationId xmlns:a16="http://schemas.microsoft.com/office/drawing/2014/main" id="{FF4CCA19-16FA-4250-B48D-993436A614A8}"/>
                </a:ext>
              </a:extLst>
            </p:cNvPr>
            <p:cNvPicPr/>
            <p:nvPr/>
          </p:nvPicPr>
          <p:blipFill>
            <a:blip r:embed="rId6" cstate="print"/>
            <a:stretch>
              <a:fillRect/>
            </a:stretch>
          </p:blipFill>
          <p:spPr>
            <a:xfrm>
              <a:off x="11752030" y="2431374"/>
              <a:ext cx="84528" cy="84471"/>
            </a:xfrm>
            <a:prstGeom prst="rect">
              <a:avLst/>
            </a:prstGeom>
          </p:spPr>
        </p:pic>
        <p:sp>
          <p:nvSpPr>
            <p:cNvPr id="34" name="object 15">
              <a:extLst>
                <a:ext uri="{FF2B5EF4-FFF2-40B4-BE49-F238E27FC236}">
                  <a16:creationId xmlns:a16="http://schemas.microsoft.com/office/drawing/2014/main" id="{2E2B804C-4564-4B33-913E-7EEFD46EF11B}"/>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35" name="object 16">
              <a:extLst>
                <a:ext uri="{FF2B5EF4-FFF2-40B4-BE49-F238E27FC236}">
                  <a16:creationId xmlns:a16="http://schemas.microsoft.com/office/drawing/2014/main" id="{F18C5A2B-7748-4821-A49B-1A7E14AE70BE}"/>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3419996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4331122"/>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JETPACK COMPOSE</a:t>
            </a:r>
          </a:p>
          <a:p>
            <a:pPr marL="12700" marR="5080" indent="182880">
              <a:lnSpc>
                <a:spcPct val="150000"/>
              </a:lnSpc>
              <a:spcBef>
                <a:spcPts val="25"/>
              </a:spcBef>
            </a:pPr>
            <a:r>
              <a:rPr lang="vi-VN" sz="2400">
                <a:solidFill>
                  <a:srgbClr val="FFFFFF"/>
                </a:solidFill>
                <a:latin typeface="Calibri"/>
                <a:cs typeface="Calibri"/>
              </a:rPr>
              <a:t>Jetpack Compose là một framework UI mới của Google được phát triển cho việc xây dựng giao diện người dùng trong ứng dụng di động Android. Được giới thiệu lần đầu vào năm 2019, Jetpack Compose có mục tiêu đơn giản hóa quá trình phát triển giao diện người dùng Android, cung cấp cách tiếp cận khai thác sức mạnh của ngôn ngữ lập trình Kotlin để tạo giao diện hấp dẫn, tương tác và dễ bảo trì.</a:t>
            </a:r>
          </a:p>
        </p:txBody>
      </p:sp>
      <p:grpSp>
        <p:nvGrpSpPr>
          <p:cNvPr id="10" name="object 4">
            <a:extLst>
              <a:ext uri="{FF2B5EF4-FFF2-40B4-BE49-F238E27FC236}">
                <a16:creationId xmlns:a16="http://schemas.microsoft.com/office/drawing/2014/main" id="{ECB76FFC-A974-4582-B384-0EBBF85E1F32}"/>
              </a:ext>
            </a:extLst>
          </p:cNvPr>
          <p:cNvGrpSpPr/>
          <p:nvPr/>
        </p:nvGrpSpPr>
        <p:grpSpPr>
          <a:xfrm>
            <a:off x="1600200" y="891070"/>
            <a:ext cx="6557912" cy="8898839"/>
            <a:chOff x="9650412" y="1209431"/>
            <a:chExt cx="5795912" cy="7864834"/>
          </a:xfrm>
        </p:grpSpPr>
        <p:sp>
          <p:nvSpPr>
            <p:cNvPr id="11" name="object 5">
              <a:extLst>
                <a:ext uri="{FF2B5EF4-FFF2-40B4-BE49-F238E27FC236}">
                  <a16:creationId xmlns:a16="http://schemas.microsoft.com/office/drawing/2014/main" id="{4D69661B-8F5F-47AD-B18F-2F552DF2F60A}"/>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6">
              <a:extLst>
                <a:ext uri="{FF2B5EF4-FFF2-40B4-BE49-F238E27FC236}">
                  <a16:creationId xmlns:a16="http://schemas.microsoft.com/office/drawing/2014/main" id="{AA5984A6-3D43-4605-8E8C-BB3CB9451214}"/>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13" name="object 7">
              <a:extLst>
                <a:ext uri="{FF2B5EF4-FFF2-40B4-BE49-F238E27FC236}">
                  <a16:creationId xmlns:a16="http://schemas.microsoft.com/office/drawing/2014/main" id="{83EC7FB7-CADC-4B5C-97B2-780BE73DBD2D}"/>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14" name="object 8">
              <a:extLst>
                <a:ext uri="{FF2B5EF4-FFF2-40B4-BE49-F238E27FC236}">
                  <a16:creationId xmlns:a16="http://schemas.microsoft.com/office/drawing/2014/main" id="{7F3D7CF3-7315-4CD3-BC97-AF7E454ED990}"/>
                </a:ext>
              </a:extLst>
            </p:cNvPr>
            <p:cNvPicPr/>
            <p:nvPr/>
          </p:nvPicPr>
          <p:blipFill>
            <a:blip r:embed="rId4" cstate="print"/>
            <a:stretch>
              <a:fillRect/>
            </a:stretch>
          </p:blipFill>
          <p:spPr>
            <a:xfrm>
              <a:off x="14067513" y="1459466"/>
              <a:ext cx="84528" cy="84471"/>
            </a:xfrm>
            <a:prstGeom prst="rect">
              <a:avLst/>
            </a:prstGeom>
          </p:spPr>
        </p:pic>
        <p:sp>
          <p:nvSpPr>
            <p:cNvPr id="15" name="object 9">
              <a:extLst>
                <a:ext uri="{FF2B5EF4-FFF2-40B4-BE49-F238E27FC236}">
                  <a16:creationId xmlns:a16="http://schemas.microsoft.com/office/drawing/2014/main" id="{A055DD93-D924-409A-84A1-9D112E03B594}"/>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6" name="object 10">
              <a:extLst>
                <a:ext uri="{FF2B5EF4-FFF2-40B4-BE49-F238E27FC236}">
                  <a16:creationId xmlns:a16="http://schemas.microsoft.com/office/drawing/2014/main" id="{CBE3CA8F-730F-4E1C-A26B-0D5F0EE1D830}"/>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7" name="object 11">
              <a:extLst>
                <a:ext uri="{FF2B5EF4-FFF2-40B4-BE49-F238E27FC236}">
                  <a16:creationId xmlns:a16="http://schemas.microsoft.com/office/drawing/2014/main" id="{9BC07F97-90EC-440D-A686-C53681371921}"/>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8" name="object 12">
              <a:extLst>
                <a:ext uri="{FF2B5EF4-FFF2-40B4-BE49-F238E27FC236}">
                  <a16:creationId xmlns:a16="http://schemas.microsoft.com/office/drawing/2014/main" id="{F01CCEE7-B2BB-4518-92BA-98BA0A736699}"/>
                </a:ext>
              </a:extLst>
            </p:cNvPr>
            <p:cNvPicPr/>
            <p:nvPr/>
          </p:nvPicPr>
          <p:blipFill>
            <a:blip r:embed="rId5" cstate="print">
              <a:extLst>
                <a:ext uri="{28A0092B-C50C-407E-A947-70E740481C1C}">
                  <a14:useLocalDpi xmlns:a14="http://schemas.microsoft.com/office/drawing/2010/main" val="0"/>
                </a:ext>
              </a:extLst>
            </a:blip>
            <a:srcRect/>
            <a:stretch/>
          </p:blipFill>
          <p:spPr>
            <a:xfrm>
              <a:off x="9852450" y="2391077"/>
              <a:ext cx="3038280" cy="6558167"/>
            </a:xfrm>
            <a:prstGeom prst="rect">
              <a:avLst/>
            </a:prstGeom>
          </p:spPr>
        </p:pic>
        <p:sp>
          <p:nvSpPr>
            <p:cNvPr id="19" name="object 13">
              <a:extLst>
                <a:ext uri="{FF2B5EF4-FFF2-40B4-BE49-F238E27FC236}">
                  <a16:creationId xmlns:a16="http://schemas.microsoft.com/office/drawing/2014/main" id="{0BAFB2CF-613E-4D03-80C6-21E37C28CC31}"/>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20" name="object 14">
              <a:extLst>
                <a:ext uri="{FF2B5EF4-FFF2-40B4-BE49-F238E27FC236}">
                  <a16:creationId xmlns:a16="http://schemas.microsoft.com/office/drawing/2014/main" id="{C45B09F2-B527-4E1B-A6AA-A640542884AA}"/>
                </a:ext>
              </a:extLst>
            </p:cNvPr>
            <p:cNvPicPr/>
            <p:nvPr/>
          </p:nvPicPr>
          <p:blipFill>
            <a:blip r:embed="rId6" cstate="print"/>
            <a:stretch>
              <a:fillRect/>
            </a:stretch>
          </p:blipFill>
          <p:spPr>
            <a:xfrm>
              <a:off x="11752030" y="2431374"/>
              <a:ext cx="84528" cy="84471"/>
            </a:xfrm>
            <a:prstGeom prst="rect">
              <a:avLst/>
            </a:prstGeom>
          </p:spPr>
        </p:pic>
        <p:sp>
          <p:nvSpPr>
            <p:cNvPr id="21" name="object 15">
              <a:extLst>
                <a:ext uri="{FF2B5EF4-FFF2-40B4-BE49-F238E27FC236}">
                  <a16:creationId xmlns:a16="http://schemas.microsoft.com/office/drawing/2014/main" id="{2E030B64-C1B9-4686-B0BF-321E6AC3C5FB}"/>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22" name="object 16">
              <a:extLst>
                <a:ext uri="{FF2B5EF4-FFF2-40B4-BE49-F238E27FC236}">
                  <a16:creationId xmlns:a16="http://schemas.microsoft.com/office/drawing/2014/main" id="{B4E9C749-3E57-41A0-8AED-7854C4269BA8}"/>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1985663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324</TotalTime>
  <Words>1424</Words>
  <Application>Microsoft Office PowerPoint</Application>
  <PresentationFormat>Custom</PresentationFormat>
  <Paragraphs>112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Source Sans 3</vt:lpstr>
      <vt:lpstr>Times New Roman</vt:lpstr>
      <vt:lpstr>Trebuchet MS</vt:lpstr>
      <vt:lpstr>Office Theme</vt:lpstr>
      <vt:lpstr>XÂY DỰNG ỨNG DỤNG MOBILE QTOR - ỨNG DỤNG CHỈNH SỬA ẢNH</vt:lpstr>
      <vt:lpstr>CÁC NỘI DUNG CHÍNH</vt:lpstr>
      <vt:lpstr>MỞ ĐẦU</vt:lpstr>
      <vt:lpstr>MỞ ĐẦU</vt:lpstr>
      <vt:lpstr>CƠ SỞ LÝ THUYẾT</vt:lpstr>
      <vt:lpstr>NGÔN NGỮ, CÔNG NGHỆ SỬ DỤNG</vt:lpstr>
      <vt:lpstr>NGÔN NGỮ, CÔNG NGHỆ SỬ DỤNG</vt:lpstr>
      <vt:lpstr>NGÔN NGỮ, CÔNG NGHỆ SỬ DỤNG</vt:lpstr>
      <vt:lpstr>NGÔN NGỮ, CÔNG NGHỆ SỬ DỤNG</vt:lpstr>
      <vt:lpstr>NGÔN NGỮ, CÔNG NGHỆ SỬ DỤNG</vt:lpstr>
      <vt:lpstr>PHÂN TÍCH THIẾT KẾ HỆ THỐNG</vt:lpstr>
      <vt:lpstr>Các chức năng chính</vt:lpstr>
      <vt:lpstr>PHÂN TÍCH THIẾT KẾ HỆ THỐNG</vt:lpstr>
      <vt:lpstr>SƠ ĐỒ USECASE TỔNG QUAN HỆ THỐNG</vt:lpstr>
      <vt:lpstr>Sơ đồ hoạt động của chức năng xóa vật thể</vt:lpstr>
      <vt:lpstr>Sơ đồ hoạt động của chức năng điều chỉnh màu</vt:lpstr>
      <vt:lpstr>TRIỂN KHAI XÂY DỰNG VÀ CÀI ĐẶT ỨNG DỤNG</vt:lpstr>
      <vt:lpstr>GIAO DIỆN ỨNG DỤNG</vt:lpstr>
      <vt:lpstr>CÁCH CÀI ĐẶT ỨNG DỤNG</vt:lpstr>
      <vt:lpstr>KẾT LUẬN</vt:lpstr>
      <vt:lpstr>KẾT LUẬN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Qtor-Photor Editor Application</dc:title>
  <dc:creator>Thắng Phan Quang</dc:creator>
  <cp:keywords>DAFhw8GqtUM,BAFVN2-3oX4</cp:keywords>
  <cp:lastModifiedBy>Phan Quang Thang</cp:lastModifiedBy>
  <cp:revision>33</cp:revision>
  <dcterms:created xsi:type="dcterms:W3CDTF">2023-05-02T11:56:38Z</dcterms:created>
  <dcterms:modified xsi:type="dcterms:W3CDTF">2023-05-03T03:46:42Z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2023-05-02T00:00:00Z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2023-05-02T00:00:00Z</vt:filetime>
  </property>
</Properties>
</file>